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8"/>
  </p:notesMasterIdLst>
  <p:handoutMasterIdLst>
    <p:handoutMasterId r:id="rId19"/>
  </p:handoutMasterIdLst>
  <p:sldIdLst>
    <p:sldId id="264" r:id="rId2"/>
    <p:sldId id="272" r:id="rId3"/>
    <p:sldId id="268" r:id="rId4"/>
    <p:sldId id="270" r:id="rId5"/>
    <p:sldId id="269" r:id="rId6"/>
    <p:sldId id="271" r:id="rId7"/>
    <p:sldId id="266" r:id="rId8"/>
    <p:sldId id="273" r:id="rId9"/>
    <p:sldId id="274" r:id="rId10"/>
    <p:sldId id="276" r:id="rId11"/>
    <p:sldId id="275" r:id="rId12"/>
    <p:sldId id="277" r:id="rId13"/>
    <p:sldId id="280" r:id="rId14"/>
    <p:sldId id="281" r:id="rId15"/>
    <p:sldId id="278" r:id="rId16"/>
    <p:sldId id="279" r:id="rId17"/>
  </p:sldIdLst>
  <p:sldSz cx="9144000" cy="6858000" type="screen4x3"/>
  <p:notesSz cx="7099300" cy="10234613"/>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4042">
          <p15:clr>
            <a:srgbClr val="A4A3A4"/>
          </p15:clr>
        </p15:guide>
        <p15:guide id="2" orient="horz" pos="2614">
          <p15:clr>
            <a:srgbClr val="A4A3A4"/>
          </p15:clr>
        </p15:guide>
        <p15:guide id="3" pos="34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61A"/>
    <a:srgbClr val="5191CD"/>
    <a:srgbClr val="FFD204"/>
    <a:srgbClr val="FFE404"/>
    <a:srgbClr val="FFF004"/>
    <a:srgbClr val="85B2DC"/>
    <a:srgbClr val="A8C8E6"/>
    <a:srgbClr val="C0BFC1"/>
    <a:srgbClr val="A6A6A8"/>
    <a:srgbClr val="CAE7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35" autoAdjust="0"/>
    <p:restoredTop sz="71095" autoAdjust="0"/>
  </p:normalViewPr>
  <p:slideViewPr>
    <p:cSldViewPr showGuides="1">
      <p:cViewPr>
        <p:scale>
          <a:sx n="70" d="100"/>
          <a:sy n="70" d="100"/>
        </p:scale>
        <p:origin x="-566" y="-29"/>
      </p:cViewPr>
      <p:guideLst>
        <p:guide orient="horz" pos="4042"/>
        <p:guide orient="horz" pos="2614"/>
        <p:guide pos="340"/>
        <p:guide pos="2880"/>
      </p:guideLst>
    </p:cSldViewPr>
  </p:slideViewPr>
  <p:outlineViewPr>
    <p:cViewPr>
      <p:scale>
        <a:sx n="33" d="100"/>
        <a:sy n="33" d="100"/>
      </p:scale>
      <p:origin x="0" y="4243"/>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defTabSz="990600">
              <a:defRPr sz="900"/>
            </a:lvl1pPr>
          </a:lstStyle>
          <a:p>
            <a:endParaRPr lang="fi-FI"/>
          </a:p>
        </p:txBody>
      </p:sp>
      <p:sp>
        <p:nvSpPr>
          <p:cNvPr id="717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algn="r" defTabSz="990600">
              <a:defRPr sz="900"/>
            </a:lvl1pPr>
          </a:lstStyle>
          <a:p>
            <a:endParaRPr lang="fi-FI"/>
          </a:p>
        </p:txBody>
      </p:sp>
      <p:sp>
        <p:nvSpPr>
          <p:cNvPr id="717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defTabSz="990600">
              <a:defRPr sz="900"/>
            </a:lvl1pPr>
          </a:lstStyle>
          <a:p>
            <a:endParaRPr lang="fi-FI"/>
          </a:p>
        </p:txBody>
      </p:sp>
      <p:sp>
        <p:nvSpPr>
          <p:cNvPr id="717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algn="r" defTabSz="990600">
              <a:defRPr sz="900"/>
            </a:lvl1pPr>
          </a:lstStyle>
          <a:p>
            <a:fld id="{951D0073-4171-4740-BF3A-D7E7C2B1D699}" type="slidenum">
              <a:rPr lang="fi-FI"/>
              <a:pPr/>
              <a:t>‹#›</a:t>
            </a:fld>
            <a:endParaRPr lang="fi-FI"/>
          </a:p>
        </p:txBody>
      </p:sp>
    </p:spTree>
    <p:extLst>
      <p:ext uri="{BB962C8B-B14F-4D97-AF65-F5344CB8AC3E}">
        <p14:creationId xmlns:p14="http://schemas.microsoft.com/office/powerpoint/2010/main" val="1672436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defTabSz="990600">
              <a:defRPr sz="900"/>
            </a:lvl1pPr>
          </a:lstStyle>
          <a:p>
            <a:endParaRPr lang="fi-FI"/>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lvl1pPr algn="r" defTabSz="990600">
              <a:defRPr sz="900"/>
            </a:lvl1pPr>
          </a:lstStyle>
          <a:p>
            <a:endParaRPr lang="fi-FI"/>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5" rIns="99048" bIns="49525"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defTabSz="990600">
              <a:defRPr sz="900"/>
            </a:lvl1pPr>
          </a:lstStyle>
          <a:p>
            <a:endParaRPr lang="fi-FI"/>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5" rIns="99048" bIns="49525" numCol="1" anchor="b" anchorCtr="0" compatLnSpc="1">
            <a:prstTxWarp prst="textNoShape">
              <a:avLst/>
            </a:prstTxWarp>
          </a:bodyPr>
          <a:lstStyle>
            <a:lvl1pPr algn="r" defTabSz="990600">
              <a:defRPr sz="900"/>
            </a:lvl1pPr>
          </a:lstStyle>
          <a:p>
            <a:fld id="{FA5FCF88-723A-4626-AEF2-9A2369E914CF}" type="slidenum">
              <a:rPr lang="fi-FI"/>
              <a:pPr/>
              <a:t>‹#›</a:t>
            </a:fld>
            <a:endParaRPr lang="fi-FI"/>
          </a:p>
        </p:txBody>
      </p:sp>
    </p:spTree>
    <p:extLst>
      <p:ext uri="{BB962C8B-B14F-4D97-AF65-F5344CB8AC3E}">
        <p14:creationId xmlns:p14="http://schemas.microsoft.com/office/powerpoint/2010/main" val="8364149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fi-FI" dirty="0" smtClean="0"/>
              <a:t>Esitetty Ruori-projektin loppuseminaarissa</a:t>
            </a:r>
            <a:r>
              <a:rPr lang="fi-FI" baseline="0" dirty="0" smtClean="0"/>
              <a:t> 25.4.2019 Unioninkatu 33. Esitys löytyy myös osoitteesta http</a:t>
            </a:r>
            <a:r>
              <a:rPr lang="fi-FI" baseline="0" smtClean="0"/>
              <a:t>://fi.opasnet.org/fi/File:Ruori-hankkeen_tautitaakka-arviot.pptx </a:t>
            </a:r>
            <a:r>
              <a:rPr lang="fi-FI" baseline="0" dirty="0" smtClean="0"/>
              <a:t>.</a:t>
            </a:r>
          </a:p>
          <a:p>
            <a:r>
              <a:rPr lang="fi-FI" baseline="0" dirty="0" smtClean="0"/>
              <a:t>Esitys perustuu Arja Asikaisen Ruorin ohjausryhmässä esittämään esitykseen.</a:t>
            </a:r>
          </a:p>
        </p:txBody>
      </p:sp>
      <p:sp>
        <p:nvSpPr>
          <p:cNvPr id="4" name="Slide Number Placeholder 3"/>
          <p:cNvSpPr>
            <a:spLocks noGrp="1"/>
          </p:cNvSpPr>
          <p:nvPr>
            <p:ph type="sldNum" sz="quarter" idx="10"/>
          </p:nvPr>
        </p:nvSpPr>
        <p:spPr/>
        <p:txBody>
          <a:bodyPr/>
          <a:lstStyle/>
          <a:p>
            <a:fld id="{FA5FCF88-723A-4626-AEF2-9A2369E914CF}" type="slidenum">
              <a:rPr lang="fi-FI" smtClean="0"/>
              <a:pPr/>
              <a:t>1</a:t>
            </a:fld>
            <a:endParaRPr lang="fi-FI"/>
          </a:p>
        </p:txBody>
      </p:sp>
    </p:spTree>
    <p:extLst>
      <p:ext uri="{BB962C8B-B14F-4D97-AF65-F5344CB8AC3E}">
        <p14:creationId xmlns:p14="http://schemas.microsoft.com/office/powerpoint/2010/main" val="347601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fi-FI" dirty="0" smtClean="0"/>
              <a:t>Havainnollistus</a:t>
            </a:r>
            <a:r>
              <a:rPr lang="fi-FI" baseline="0" dirty="0" smtClean="0"/>
              <a:t> suhteellisen riskin laskemisesta.</a:t>
            </a:r>
            <a:endParaRPr lang="fi-FI" dirty="0"/>
          </a:p>
        </p:txBody>
      </p:sp>
      <p:sp>
        <p:nvSpPr>
          <p:cNvPr id="4" name="Slide Number Placeholder 3"/>
          <p:cNvSpPr>
            <a:spLocks noGrp="1"/>
          </p:cNvSpPr>
          <p:nvPr>
            <p:ph type="sldNum" sz="quarter" idx="10"/>
          </p:nvPr>
        </p:nvSpPr>
        <p:spPr/>
        <p:txBody>
          <a:bodyPr/>
          <a:lstStyle/>
          <a:p>
            <a:fld id="{FA5FCF88-723A-4626-AEF2-9A2369E914CF}" type="slidenum">
              <a:rPr lang="fi-FI" smtClean="0"/>
              <a:pPr/>
              <a:t>7</a:t>
            </a:fld>
            <a:endParaRPr lang="fi-FI"/>
          </a:p>
        </p:txBody>
      </p:sp>
    </p:spTree>
    <p:extLst>
      <p:ext uri="{BB962C8B-B14F-4D97-AF65-F5344CB8AC3E}">
        <p14:creationId xmlns:p14="http://schemas.microsoft.com/office/powerpoint/2010/main" val="194601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fi-FI" dirty="0" smtClean="0"/>
              <a:t>Kuvassa on tautitaakka johtuen Itämeren</a:t>
            </a:r>
            <a:r>
              <a:rPr lang="fi-FI" baseline="0" dirty="0" smtClean="0"/>
              <a:t> silakan ja lohen syönnistä esitettynä </a:t>
            </a:r>
            <a:r>
              <a:rPr lang="fi-FI" baseline="0" dirty="0" err="1" smtClean="0"/>
              <a:t>milli-DALYina</a:t>
            </a:r>
            <a:r>
              <a:rPr lang="fi-FI" baseline="0" dirty="0" smtClean="0"/>
              <a:t> henkilöä kohti vuodessa. Tautitaakka eli haitta on positiivinen, ja negatiiviset luvut tarkoittavat terveyshyötyjä. Tulos on ilmoitettu erikseen neljälle eri väestöryhmälle ja neljälle Itämeren ympärysvaltiolle eli Tanskalle (DK), Virolle (EE), Suomelle (FI) ja Ruotsille (SE).</a:t>
            </a:r>
            <a:endParaRPr lang="fi-FI" dirty="0"/>
          </a:p>
        </p:txBody>
      </p:sp>
      <p:sp>
        <p:nvSpPr>
          <p:cNvPr id="4" name="Slide Number Placeholder 3"/>
          <p:cNvSpPr>
            <a:spLocks noGrp="1"/>
          </p:cNvSpPr>
          <p:nvPr>
            <p:ph type="sldNum" sz="quarter" idx="10"/>
          </p:nvPr>
        </p:nvSpPr>
        <p:spPr/>
        <p:txBody>
          <a:bodyPr/>
          <a:lstStyle/>
          <a:p>
            <a:fld id="{FA5FCF88-723A-4626-AEF2-9A2369E914CF}" type="slidenum">
              <a:rPr lang="fi-FI" smtClean="0"/>
              <a:pPr/>
              <a:t>13</a:t>
            </a:fld>
            <a:endParaRPr lang="fi-FI"/>
          </a:p>
        </p:txBody>
      </p:sp>
    </p:spTree>
    <p:extLst>
      <p:ext uri="{BB962C8B-B14F-4D97-AF65-F5344CB8AC3E}">
        <p14:creationId xmlns:p14="http://schemas.microsoft.com/office/powerpoint/2010/main" val="130989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i-FI" dirty="0" smtClean="0"/>
              <a:t>Kuvassa on Itämeren silakan ja lohen syönnistä johtuva tautitaakka neljällä tavalla laskettuna</a:t>
            </a:r>
            <a:r>
              <a:rPr lang="fi-FI" baseline="0" dirty="0" smtClean="0"/>
              <a:t> esitettynä </a:t>
            </a:r>
            <a:r>
              <a:rPr lang="fi-FI" baseline="0" dirty="0" err="1" smtClean="0"/>
              <a:t>milli-DALYina</a:t>
            </a:r>
            <a:r>
              <a:rPr lang="fi-FI" baseline="0" dirty="0" smtClean="0"/>
              <a:t> henkilöä kohti vuodessa. Tautitaakka eli haitta on positiivinen, ja negatiiviset luvut tarkoittavat terveyshyötyjä. Tulos on ilmoitettu koko väestölle neljässä Itämeren ympärysvaltiossa eli Tanskassa (DK), Virossa (EE), Suomessa (FI) ja Ruotsissa (SE). Neljä laskentatapaa ovat seuraavat:</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fi-FI" baseline="0" dirty="0" smtClean="0"/>
              <a:t>Net </a:t>
            </a:r>
            <a:r>
              <a:rPr lang="fi-FI" baseline="0" dirty="0" err="1" smtClean="0"/>
              <a:t>health</a:t>
            </a:r>
            <a:r>
              <a:rPr lang="fi-FI" baseline="0" dirty="0" smtClean="0"/>
              <a:t> </a:t>
            </a:r>
            <a:r>
              <a:rPr lang="fi-FI" baseline="0" dirty="0" err="1" smtClean="0"/>
              <a:t>default</a:t>
            </a:r>
            <a:r>
              <a:rPr lang="fi-FI" baseline="0" dirty="0" smtClean="0"/>
              <a:t>: edellisen kalvon 13 mukaiset oletukset</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fi-FI" baseline="0" dirty="0" smtClean="0"/>
              <a:t>Net </a:t>
            </a:r>
            <a:r>
              <a:rPr lang="fi-FI" baseline="0" dirty="0" err="1" smtClean="0"/>
              <a:t>health</a:t>
            </a:r>
            <a:r>
              <a:rPr lang="fi-FI" baseline="0" dirty="0" smtClean="0"/>
              <a:t>, no </a:t>
            </a:r>
            <a:r>
              <a:rPr lang="fi-FI" baseline="0" dirty="0" err="1" smtClean="0"/>
              <a:t>bg</a:t>
            </a:r>
            <a:r>
              <a:rPr lang="fi-FI" baseline="0" dirty="0" smtClean="0"/>
              <a:t>: kuten 1) mutta kalaa pidetään ensisijaisena ravintoaineiden lähteenä eli taustasaantia muista lähteistä ei huomioida.</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fi-FI" baseline="0" dirty="0" err="1" smtClean="0"/>
              <a:t>JECFAn</a:t>
            </a:r>
            <a:r>
              <a:rPr lang="fi-FI" baseline="0" dirty="0" smtClean="0"/>
              <a:t> määrittelemä siedettävä viikkosaanti (TWI) dioksiineille vuodelta 2001: 14 </a:t>
            </a:r>
            <a:r>
              <a:rPr lang="fi-FI" baseline="0" dirty="0" err="1" smtClean="0"/>
              <a:t>pg/kg/wk</a:t>
            </a:r>
            <a:r>
              <a:rPr lang="fi-FI" baseline="0" dirty="0" smtClean="0"/>
              <a:t>.</a:t>
            </a:r>
          </a:p>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r>
              <a:rPr lang="fi-FI" baseline="0" dirty="0" err="1" smtClean="0"/>
              <a:t>EFSAn</a:t>
            </a:r>
            <a:r>
              <a:rPr lang="fi-FI" baseline="0" dirty="0" smtClean="0"/>
              <a:t> määrittelemä siedettävä viikkosaanti (TWI) dioksiineille vuodelta 2018: 2 </a:t>
            </a:r>
            <a:r>
              <a:rPr lang="fi-FI" baseline="0" dirty="0" err="1" smtClean="0"/>
              <a:t>pg/kg/wk</a:t>
            </a:r>
            <a:r>
              <a:rPr lang="fi-FI" baseline="0" dirty="0" smtClean="0"/>
              <a:t>. Kohdissa 3) ja 4) viikkosaannin ylitys tulkitaan terveyshaitaksi riippumatta siitä, mitä terveysvaikutuksia väestössä voitaisiin nähdä.</a:t>
            </a:r>
            <a:endParaRPr lang="fi-FI" dirty="0" smtClean="0"/>
          </a:p>
          <a:p>
            <a:endParaRPr lang="fi-FI" dirty="0"/>
          </a:p>
        </p:txBody>
      </p:sp>
      <p:sp>
        <p:nvSpPr>
          <p:cNvPr id="4" name="Slide Number Placeholder 3"/>
          <p:cNvSpPr>
            <a:spLocks noGrp="1"/>
          </p:cNvSpPr>
          <p:nvPr>
            <p:ph type="sldNum" sz="quarter" idx="10"/>
          </p:nvPr>
        </p:nvSpPr>
        <p:spPr/>
        <p:txBody>
          <a:bodyPr/>
          <a:lstStyle/>
          <a:p>
            <a:fld id="{FA5FCF88-723A-4626-AEF2-9A2369E914CF}" type="slidenum">
              <a:rPr lang="fi-FI" smtClean="0"/>
              <a:pPr/>
              <a:t>14</a:t>
            </a:fld>
            <a:endParaRPr lang="fi-FI"/>
          </a:p>
        </p:txBody>
      </p:sp>
    </p:spTree>
    <p:extLst>
      <p:ext uri="{BB962C8B-B14F-4D97-AF65-F5344CB8AC3E}">
        <p14:creationId xmlns:p14="http://schemas.microsoft.com/office/powerpoint/2010/main" val="701935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ääotsikko1">
    <p:spTree>
      <p:nvGrpSpPr>
        <p:cNvPr id="1" name=""/>
        <p:cNvGrpSpPr/>
        <p:nvPr/>
      </p:nvGrpSpPr>
      <p:grpSpPr>
        <a:xfrm>
          <a:off x="0" y="0"/>
          <a:ext cx="0" cy="0"/>
          <a:chOff x="0" y="0"/>
          <a:chExt cx="0" cy="0"/>
        </a:xfrm>
      </p:grpSpPr>
      <p:sp>
        <p:nvSpPr>
          <p:cNvPr id="22" name="Suorakulmio 21"/>
          <p:cNvSpPr/>
          <p:nvPr/>
        </p:nvSpPr>
        <p:spPr bwMode="hidden">
          <a:xfrm>
            <a:off x="287999" y="288000"/>
            <a:ext cx="8568000" cy="6295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876710" y="2327151"/>
            <a:ext cx="7223682" cy="1641909"/>
          </a:xfrm>
        </p:spPr>
        <p:txBody>
          <a:bodyPr anchor="b" anchorCtr="0">
            <a:noAutofit/>
          </a:bodyPr>
          <a:lstStyle>
            <a:lvl1pPr algn="l">
              <a:defRPr sz="3400">
                <a:solidFill>
                  <a:srgbClr val="FFFFFF"/>
                </a:solidFill>
              </a:defRPr>
            </a:lvl1pPr>
          </a:lstStyle>
          <a:p>
            <a:r>
              <a:rPr lang="en-US" smtClean="0"/>
              <a:t>Click to edit Master title style</a:t>
            </a:r>
            <a:endParaRPr lang="fi-FI" dirty="0"/>
          </a:p>
        </p:txBody>
      </p:sp>
      <p:sp>
        <p:nvSpPr>
          <p:cNvPr id="3" name="Alaotsikko 2"/>
          <p:cNvSpPr>
            <a:spLocks noGrp="1"/>
          </p:cNvSpPr>
          <p:nvPr>
            <p:ph type="subTitle" idx="1"/>
          </p:nvPr>
        </p:nvSpPr>
        <p:spPr>
          <a:xfrm>
            <a:off x="876710" y="4412343"/>
            <a:ext cx="5855530" cy="1433708"/>
          </a:xfrm>
        </p:spPr>
        <p:txBody>
          <a:bodyPr>
            <a:normAutofit/>
          </a:bodyPr>
          <a:lstStyle>
            <a:lvl1pPr marL="0" indent="0" algn="l">
              <a:spcBef>
                <a:spcPts val="0"/>
              </a:spcBef>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pic>
        <p:nvPicPr>
          <p:cNvPr id="20" name="Kuva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6408116" y="612760"/>
            <a:ext cx="2219605" cy="297752"/>
          </a:xfrm>
          <a:prstGeom prst="rect">
            <a:avLst/>
          </a:prstGeom>
        </p:spPr>
      </p:pic>
      <p:grpSp>
        <p:nvGrpSpPr>
          <p:cNvPr id="39" name="Ryhmä 38"/>
          <p:cNvGrpSpPr/>
          <p:nvPr/>
        </p:nvGrpSpPr>
        <p:grpSpPr bwMode="ltGray">
          <a:xfrm>
            <a:off x="288000" y="288000"/>
            <a:ext cx="3738563" cy="1381125"/>
            <a:chOff x="2787650" y="1428750"/>
            <a:chExt cx="3738563" cy="1381125"/>
          </a:xfrm>
        </p:grpSpPr>
        <p:sp>
          <p:nvSpPr>
            <p:cNvPr id="8" name="Freeform 6"/>
            <p:cNvSpPr>
              <a:spLocks/>
            </p:cNvSpPr>
            <p:nvPr userDrawn="1"/>
          </p:nvSpPr>
          <p:spPr bwMode="ltGray">
            <a:xfrm>
              <a:off x="4579938" y="1990725"/>
              <a:ext cx="1392238" cy="447675"/>
            </a:xfrm>
            <a:custGeom>
              <a:avLst/>
              <a:gdLst>
                <a:gd name="T0" fmla="*/ 339 w 877"/>
                <a:gd name="T1" fmla="*/ 282 h 282"/>
                <a:gd name="T2" fmla="*/ 877 w 877"/>
                <a:gd name="T3" fmla="*/ 56 h 282"/>
                <a:gd name="T4" fmla="*/ 0 w 877"/>
                <a:gd name="T5" fmla="*/ 0 h 282"/>
                <a:gd name="T6" fmla="*/ 339 w 877"/>
                <a:gd name="T7" fmla="*/ 282 h 282"/>
              </a:gdLst>
              <a:ahLst/>
              <a:cxnLst>
                <a:cxn ang="0">
                  <a:pos x="T0" y="T1"/>
                </a:cxn>
                <a:cxn ang="0">
                  <a:pos x="T2" y="T3"/>
                </a:cxn>
                <a:cxn ang="0">
                  <a:pos x="T4" y="T5"/>
                </a:cxn>
                <a:cxn ang="0">
                  <a:pos x="T6" y="T7"/>
                </a:cxn>
              </a:cxnLst>
              <a:rect l="0" t="0" r="r" b="b"/>
              <a:pathLst>
                <a:path w="877" h="282">
                  <a:moveTo>
                    <a:pt x="339" y="282"/>
                  </a:moveTo>
                  <a:lnTo>
                    <a:pt x="877" y="56"/>
                  </a:lnTo>
                  <a:lnTo>
                    <a:pt x="0" y="0"/>
                  </a:lnTo>
                  <a:lnTo>
                    <a:pt x="339" y="282"/>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ltGray">
            <a:xfrm>
              <a:off x="4579938" y="1428750"/>
              <a:ext cx="1392238" cy="650875"/>
            </a:xfrm>
            <a:custGeom>
              <a:avLst/>
              <a:gdLst>
                <a:gd name="T0" fmla="*/ 207 w 877"/>
                <a:gd name="T1" fmla="*/ 0 h 410"/>
                <a:gd name="T2" fmla="*/ 0 w 877"/>
                <a:gd name="T3" fmla="*/ 354 h 410"/>
                <a:gd name="T4" fmla="*/ 877 w 877"/>
                <a:gd name="T5" fmla="*/ 410 h 410"/>
                <a:gd name="T6" fmla="*/ 535 w 877"/>
                <a:gd name="T7" fmla="*/ 0 h 410"/>
                <a:gd name="T8" fmla="*/ 207 w 877"/>
                <a:gd name="T9" fmla="*/ 0 h 410"/>
              </a:gdLst>
              <a:ahLst/>
              <a:cxnLst>
                <a:cxn ang="0">
                  <a:pos x="T0" y="T1"/>
                </a:cxn>
                <a:cxn ang="0">
                  <a:pos x="T2" y="T3"/>
                </a:cxn>
                <a:cxn ang="0">
                  <a:pos x="T4" y="T5"/>
                </a:cxn>
                <a:cxn ang="0">
                  <a:pos x="T6" y="T7"/>
                </a:cxn>
                <a:cxn ang="0">
                  <a:pos x="T8" y="T9"/>
                </a:cxn>
              </a:cxnLst>
              <a:rect l="0" t="0" r="r" b="b"/>
              <a:pathLst>
                <a:path w="877" h="410">
                  <a:moveTo>
                    <a:pt x="207" y="0"/>
                  </a:moveTo>
                  <a:lnTo>
                    <a:pt x="0" y="354"/>
                  </a:lnTo>
                  <a:lnTo>
                    <a:pt x="877" y="410"/>
                  </a:lnTo>
                  <a:lnTo>
                    <a:pt x="535" y="0"/>
                  </a:lnTo>
                  <a:lnTo>
                    <a:pt x="207" y="0"/>
                  </a:lnTo>
                  <a:close/>
                </a:path>
              </a:pathLst>
            </a:custGeom>
            <a:solidFill>
              <a:srgbClr val="E9F3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ltGray">
            <a:xfrm>
              <a:off x="4203700" y="1428750"/>
              <a:ext cx="704850" cy="561975"/>
            </a:xfrm>
            <a:custGeom>
              <a:avLst/>
              <a:gdLst>
                <a:gd name="T0" fmla="*/ 190 w 444"/>
                <a:gd name="T1" fmla="*/ 0 h 354"/>
                <a:gd name="T2" fmla="*/ 0 w 444"/>
                <a:gd name="T3" fmla="*/ 113 h 354"/>
                <a:gd name="T4" fmla="*/ 237 w 444"/>
                <a:gd name="T5" fmla="*/ 354 h 354"/>
                <a:gd name="T6" fmla="*/ 444 w 444"/>
                <a:gd name="T7" fmla="*/ 0 h 354"/>
                <a:gd name="T8" fmla="*/ 190 w 444"/>
                <a:gd name="T9" fmla="*/ 0 h 354"/>
              </a:gdLst>
              <a:ahLst/>
              <a:cxnLst>
                <a:cxn ang="0">
                  <a:pos x="T0" y="T1"/>
                </a:cxn>
                <a:cxn ang="0">
                  <a:pos x="T2" y="T3"/>
                </a:cxn>
                <a:cxn ang="0">
                  <a:pos x="T4" y="T5"/>
                </a:cxn>
                <a:cxn ang="0">
                  <a:pos x="T6" y="T7"/>
                </a:cxn>
                <a:cxn ang="0">
                  <a:pos x="T8" y="T9"/>
                </a:cxn>
              </a:cxnLst>
              <a:rect l="0" t="0" r="r" b="b"/>
              <a:pathLst>
                <a:path w="444" h="354">
                  <a:moveTo>
                    <a:pt x="190" y="0"/>
                  </a:moveTo>
                  <a:lnTo>
                    <a:pt x="0" y="113"/>
                  </a:lnTo>
                  <a:lnTo>
                    <a:pt x="237" y="354"/>
                  </a:lnTo>
                  <a:lnTo>
                    <a:pt x="444" y="0"/>
                  </a:lnTo>
                  <a:lnTo>
                    <a:pt x="190" y="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ltGray">
            <a:xfrm>
              <a:off x="5972175" y="1428750"/>
              <a:ext cx="554038" cy="650875"/>
            </a:xfrm>
            <a:custGeom>
              <a:avLst/>
              <a:gdLst>
                <a:gd name="T0" fmla="*/ 73 w 349"/>
                <a:gd name="T1" fmla="*/ 0 h 410"/>
                <a:gd name="T2" fmla="*/ 0 w 349"/>
                <a:gd name="T3" fmla="*/ 410 h 410"/>
                <a:gd name="T4" fmla="*/ 349 w 349"/>
                <a:gd name="T5" fmla="*/ 0 h 410"/>
                <a:gd name="T6" fmla="*/ 73 w 349"/>
                <a:gd name="T7" fmla="*/ 0 h 410"/>
              </a:gdLst>
              <a:ahLst/>
              <a:cxnLst>
                <a:cxn ang="0">
                  <a:pos x="T0" y="T1"/>
                </a:cxn>
                <a:cxn ang="0">
                  <a:pos x="T2" y="T3"/>
                </a:cxn>
                <a:cxn ang="0">
                  <a:pos x="T4" y="T5"/>
                </a:cxn>
                <a:cxn ang="0">
                  <a:pos x="T6" y="T7"/>
                </a:cxn>
              </a:cxnLst>
              <a:rect l="0" t="0" r="r" b="b"/>
              <a:pathLst>
                <a:path w="349" h="410">
                  <a:moveTo>
                    <a:pt x="73" y="0"/>
                  </a:moveTo>
                  <a:lnTo>
                    <a:pt x="0" y="410"/>
                  </a:lnTo>
                  <a:lnTo>
                    <a:pt x="349" y="0"/>
                  </a:lnTo>
                  <a:lnTo>
                    <a:pt x="73" y="0"/>
                  </a:lnTo>
                  <a:close/>
                </a:path>
              </a:pathLst>
            </a:custGeom>
            <a:solidFill>
              <a:srgbClr val="2FC5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0"/>
            <p:cNvSpPr>
              <a:spLocks/>
            </p:cNvSpPr>
            <p:nvPr userDrawn="1"/>
          </p:nvSpPr>
          <p:spPr bwMode="ltGray">
            <a:xfrm>
              <a:off x="5429250" y="1428750"/>
              <a:ext cx="658813" cy="650875"/>
            </a:xfrm>
            <a:custGeom>
              <a:avLst/>
              <a:gdLst>
                <a:gd name="T0" fmla="*/ 0 w 415"/>
                <a:gd name="T1" fmla="*/ 0 h 410"/>
                <a:gd name="T2" fmla="*/ 342 w 415"/>
                <a:gd name="T3" fmla="*/ 410 h 410"/>
                <a:gd name="T4" fmla="*/ 415 w 415"/>
                <a:gd name="T5" fmla="*/ 0 h 410"/>
                <a:gd name="T6" fmla="*/ 0 w 415"/>
                <a:gd name="T7" fmla="*/ 0 h 410"/>
              </a:gdLst>
              <a:ahLst/>
              <a:cxnLst>
                <a:cxn ang="0">
                  <a:pos x="T0" y="T1"/>
                </a:cxn>
                <a:cxn ang="0">
                  <a:pos x="T2" y="T3"/>
                </a:cxn>
                <a:cxn ang="0">
                  <a:pos x="T4" y="T5"/>
                </a:cxn>
                <a:cxn ang="0">
                  <a:pos x="T6" y="T7"/>
                </a:cxn>
              </a:cxnLst>
              <a:rect l="0" t="0" r="r" b="b"/>
              <a:pathLst>
                <a:path w="415" h="410">
                  <a:moveTo>
                    <a:pt x="0" y="0"/>
                  </a:moveTo>
                  <a:lnTo>
                    <a:pt x="342" y="410"/>
                  </a:lnTo>
                  <a:lnTo>
                    <a:pt x="415" y="0"/>
                  </a:lnTo>
                  <a:lnTo>
                    <a:pt x="0"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1"/>
            <p:cNvSpPr>
              <a:spLocks/>
            </p:cNvSpPr>
            <p:nvPr userDrawn="1"/>
          </p:nvSpPr>
          <p:spPr bwMode="ltGray">
            <a:xfrm>
              <a:off x="3324225" y="1608138"/>
              <a:ext cx="879475" cy="833438"/>
            </a:xfrm>
            <a:custGeom>
              <a:avLst/>
              <a:gdLst>
                <a:gd name="T0" fmla="*/ 341 w 554"/>
                <a:gd name="T1" fmla="*/ 525 h 525"/>
                <a:gd name="T2" fmla="*/ 554 w 554"/>
                <a:gd name="T3" fmla="*/ 0 h 525"/>
                <a:gd name="T4" fmla="*/ 0 w 554"/>
                <a:gd name="T5" fmla="*/ 245 h 525"/>
                <a:gd name="T6" fmla="*/ 341 w 554"/>
                <a:gd name="T7" fmla="*/ 525 h 525"/>
              </a:gdLst>
              <a:ahLst/>
              <a:cxnLst>
                <a:cxn ang="0">
                  <a:pos x="T0" y="T1"/>
                </a:cxn>
                <a:cxn ang="0">
                  <a:pos x="T2" y="T3"/>
                </a:cxn>
                <a:cxn ang="0">
                  <a:pos x="T4" y="T5"/>
                </a:cxn>
                <a:cxn ang="0">
                  <a:pos x="T6" y="T7"/>
                </a:cxn>
              </a:cxnLst>
              <a:rect l="0" t="0" r="r" b="b"/>
              <a:pathLst>
                <a:path w="554" h="525">
                  <a:moveTo>
                    <a:pt x="341" y="525"/>
                  </a:moveTo>
                  <a:lnTo>
                    <a:pt x="554" y="0"/>
                  </a:lnTo>
                  <a:lnTo>
                    <a:pt x="0" y="245"/>
                  </a:lnTo>
                  <a:lnTo>
                    <a:pt x="341" y="525"/>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2"/>
            <p:cNvSpPr>
              <a:spLocks/>
            </p:cNvSpPr>
            <p:nvPr userDrawn="1"/>
          </p:nvSpPr>
          <p:spPr bwMode="ltGray">
            <a:xfrm>
              <a:off x="3324225" y="1428750"/>
              <a:ext cx="879475" cy="568325"/>
            </a:xfrm>
            <a:custGeom>
              <a:avLst/>
              <a:gdLst>
                <a:gd name="T0" fmla="*/ 101 w 554"/>
                <a:gd name="T1" fmla="*/ 0 h 358"/>
                <a:gd name="T2" fmla="*/ 0 w 554"/>
                <a:gd name="T3" fmla="*/ 358 h 358"/>
                <a:gd name="T4" fmla="*/ 554 w 554"/>
                <a:gd name="T5" fmla="*/ 113 h 358"/>
                <a:gd name="T6" fmla="*/ 253 w 554"/>
                <a:gd name="T7" fmla="*/ 0 h 358"/>
                <a:gd name="T8" fmla="*/ 101 w 554"/>
                <a:gd name="T9" fmla="*/ 0 h 358"/>
              </a:gdLst>
              <a:ahLst/>
              <a:cxnLst>
                <a:cxn ang="0">
                  <a:pos x="T0" y="T1"/>
                </a:cxn>
                <a:cxn ang="0">
                  <a:pos x="T2" y="T3"/>
                </a:cxn>
                <a:cxn ang="0">
                  <a:pos x="T4" y="T5"/>
                </a:cxn>
                <a:cxn ang="0">
                  <a:pos x="T6" y="T7"/>
                </a:cxn>
                <a:cxn ang="0">
                  <a:pos x="T8" y="T9"/>
                </a:cxn>
              </a:cxnLst>
              <a:rect l="0" t="0" r="r" b="b"/>
              <a:pathLst>
                <a:path w="554" h="358">
                  <a:moveTo>
                    <a:pt x="101" y="0"/>
                  </a:moveTo>
                  <a:lnTo>
                    <a:pt x="0" y="358"/>
                  </a:lnTo>
                  <a:lnTo>
                    <a:pt x="554" y="113"/>
                  </a:lnTo>
                  <a:lnTo>
                    <a:pt x="253" y="0"/>
                  </a:lnTo>
                  <a:lnTo>
                    <a:pt x="101"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3"/>
            <p:cNvSpPr>
              <a:spLocks/>
            </p:cNvSpPr>
            <p:nvPr userDrawn="1"/>
          </p:nvSpPr>
          <p:spPr bwMode="ltGray">
            <a:xfrm>
              <a:off x="2790825" y="1428750"/>
              <a:ext cx="693738" cy="568325"/>
            </a:xfrm>
            <a:custGeom>
              <a:avLst/>
              <a:gdLst>
                <a:gd name="T0" fmla="*/ 0 w 437"/>
                <a:gd name="T1" fmla="*/ 0 h 358"/>
                <a:gd name="T2" fmla="*/ 336 w 437"/>
                <a:gd name="T3" fmla="*/ 358 h 358"/>
                <a:gd name="T4" fmla="*/ 437 w 437"/>
                <a:gd name="T5" fmla="*/ 0 h 358"/>
                <a:gd name="T6" fmla="*/ 0 w 437"/>
                <a:gd name="T7" fmla="*/ 0 h 358"/>
              </a:gdLst>
              <a:ahLst/>
              <a:cxnLst>
                <a:cxn ang="0">
                  <a:pos x="T0" y="T1"/>
                </a:cxn>
                <a:cxn ang="0">
                  <a:pos x="T2" y="T3"/>
                </a:cxn>
                <a:cxn ang="0">
                  <a:pos x="T4" y="T5"/>
                </a:cxn>
                <a:cxn ang="0">
                  <a:pos x="T6" y="T7"/>
                </a:cxn>
              </a:cxnLst>
              <a:rect l="0" t="0" r="r" b="b"/>
              <a:pathLst>
                <a:path w="437" h="358">
                  <a:moveTo>
                    <a:pt x="0" y="0"/>
                  </a:moveTo>
                  <a:lnTo>
                    <a:pt x="336" y="358"/>
                  </a:lnTo>
                  <a:lnTo>
                    <a:pt x="437"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4"/>
            <p:cNvSpPr>
              <a:spLocks/>
            </p:cNvSpPr>
            <p:nvPr userDrawn="1"/>
          </p:nvSpPr>
          <p:spPr bwMode="ltGray">
            <a:xfrm>
              <a:off x="2787650" y="1997075"/>
              <a:ext cx="566738" cy="812800"/>
            </a:xfrm>
            <a:custGeom>
              <a:avLst/>
              <a:gdLst>
                <a:gd name="T0" fmla="*/ 0 w 357"/>
                <a:gd name="T1" fmla="*/ 512 h 512"/>
                <a:gd name="T2" fmla="*/ 338 w 357"/>
                <a:gd name="T3" fmla="*/ 0 h 512"/>
                <a:gd name="T4" fmla="*/ 357 w 357"/>
                <a:gd name="T5" fmla="*/ 355 h 512"/>
                <a:gd name="T6" fmla="*/ 0 w 357"/>
                <a:gd name="T7" fmla="*/ 512 h 512"/>
              </a:gdLst>
              <a:ahLst/>
              <a:cxnLst>
                <a:cxn ang="0">
                  <a:pos x="T0" y="T1"/>
                </a:cxn>
                <a:cxn ang="0">
                  <a:pos x="T2" y="T3"/>
                </a:cxn>
                <a:cxn ang="0">
                  <a:pos x="T4" y="T5"/>
                </a:cxn>
                <a:cxn ang="0">
                  <a:pos x="T6" y="T7"/>
                </a:cxn>
              </a:cxnLst>
              <a:rect l="0" t="0" r="r" b="b"/>
              <a:pathLst>
                <a:path w="357" h="512">
                  <a:moveTo>
                    <a:pt x="0" y="512"/>
                  </a:moveTo>
                  <a:lnTo>
                    <a:pt x="338" y="0"/>
                  </a:lnTo>
                  <a:lnTo>
                    <a:pt x="357" y="355"/>
                  </a:lnTo>
                  <a:lnTo>
                    <a:pt x="0" y="512"/>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5"/>
            <p:cNvSpPr>
              <a:spLocks/>
            </p:cNvSpPr>
            <p:nvPr userDrawn="1"/>
          </p:nvSpPr>
          <p:spPr bwMode="ltGray">
            <a:xfrm>
              <a:off x="3324225" y="1997075"/>
              <a:ext cx="541338" cy="563563"/>
            </a:xfrm>
            <a:custGeom>
              <a:avLst/>
              <a:gdLst>
                <a:gd name="T0" fmla="*/ 341 w 341"/>
                <a:gd name="T1" fmla="*/ 280 h 355"/>
                <a:gd name="T2" fmla="*/ 0 w 341"/>
                <a:gd name="T3" fmla="*/ 0 h 355"/>
                <a:gd name="T4" fmla="*/ 19 w 341"/>
                <a:gd name="T5" fmla="*/ 355 h 355"/>
                <a:gd name="T6" fmla="*/ 341 w 341"/>
                <a:gd name="T7" fmla="*/ 280 h 355"/>
              </a:gdLst>
              <a:ahLst/>
              <a:cxnLst>
                <a:cxn ang="0">
                  <a:pos x="T0" y="T1"/>
                </a:cxn>
                <a:cxn ang="0">
                  <a:pos x="T2" y="T3"/>
                </a:cxn>
                <a:cxn ang="0">
                  <a:pos x="T4" y="T5"/>
                </a:cxn>
                <a:cxn ang="0">
                  <a:pos x="T6" y="T7"/>
                </a:cxn>
              </a:cxnLst>
              <a:rect l="0" t="0" r="r" b="b"/>
              <a:pathLst>
                <a:path w="341" h="355">
                  <a:moveTo>
                    <a:pt x="341" y="280"/>
                  </a:moveTo>
                  <a:lnTo>
                    <a:pt x="0" y="0"/>
                  </a:lnTo>
                  <a:lnTo>
                    <a:pt x="19" y="355"/>
                  </a:lnTo>
                  <a:lnTo>
                    <a:pt x="341" y="28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6"/>
            <p:cNvSpPr>
              <a:spLocks/>
            </p:cNvSpPr>
            <p:nvPr userDrawn="1"/>
          </p:nvSpPr>
          <p:spPr bwMode="ltGray">
            <a:xfrm>
              <a:off x="4579938" y="1989138"/>
              <a:ext cx="4763" cy="1588"/>
            </a:xfrm>
            <a:custGeom>
              <a:avLst/>
              <a:gdLst>
                <a:gd name="T0" fmla="*/ 0 w 3"/>
                <a:gd name="T1" fmla="*/ 1 h 1"/>
                <a:gd name="T2" fmla="*/ 3 w 3"/>
                <a:gd name="T3" fmla="*/ 1 h 1"/>
                <a:gd name="T4" fmla="*/ 3 w 3"/>
                <a:gd name="T5" fmla="*/ 1 h 1"/>
                <a:gd name="T6" fmla="*/ 3 w 3"/>
                <a:gd name="T7" fmla="*/ 1 h 1"/>
                <a:gd name="T8" fmla="*/ 3 w 3"/>
                <a:gd name="T9" fmla="*/ 1 h 1"/>
                <a:gd name="T10" fmla="*/ 3 w 3"/>
                <a:gd name="T11" fmla="*/ 1 h 1"/>
                <a:gd name="T12" fmla="*/ 1 w 3"/>
                <a:gd name="T13" fmla="*/ 1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3" y="1"/>
                  </a:lnTo>
                  <a:lnTo>
                    <a:pt x="3" y="1"/>
                  </a:lnTo>
                  <a:lnTo>
                    <a:pt x="3" y="1"/>
                  </a:lnTo>
                  <a:lnTo>
                    <a:pt x="3" y="1"/>
                  </a:lnTo>
                  <a:lnTo>
                    <a:pt x="3" y="1"/>
                  </a:lnTo>
                  <a:lnTo>
                    <a:pt x="1" y="1"/>
                  </a:lnTo>
                  <a:lnTo>
                    <a:pt x="1" y="0"/>
                  </a:lnTo>
                  <a:lnTo>
                    <a:pt x="0" y="1"/>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7"/>
            <p:cNvSpPr>
              <a:spLocks/>
            </p:cNvSpPr>
            <p:nvPr userDrawn="1"/>
          </p:nvSpPr>
          <p:spPr bwMode="ltGray">
            <a:xfrm>
              <a:off x="4576763" y="1989138"/>
              <a:ext cx="4763" cy="1588"/>
            </a:xfrm>
            <a:custGeom>
              <a:avLst/>
              <a:gdLst>
                <a:gd name="T0" fmla="*/ 0 w 3"/>
                <a:gd name="T1" fmla="*/ 1 h 1"/>
                <a:gd name="T2" fmla="*/ 2 w 3"/>
                <a:gd name="T3" fmla="*/ 1 h 1"/>
                <a:gd name="T4" fmla="*/ 3 w 3"/>
                <a:gd name="T5" fmla="*/ 0 h 1"/>
                <a:gd name="T6" fmla="*/ 2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2" y="1"/>
                  </a:lnTo>
                  <a:lnTo>
                    <a:pt x="3" y="0"/>
                  </a:lnTo>
                  <a:lnTo>
                    <a:pt x="2" y="0"/>
                  </a:lnTo>
                  <a:lnTo>
                    <a:pt x="0" y="1"/>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8"/>
            <p:cNvSpPr>
              <a:spLocks/>
            </p:cNvSpPr>
            <p:nvPr userDrawn="1"/>
          </p:nvSpPr>
          <p:spPr bwMode="ltGray">
            <a:xfrm>
              <a:off x="3865563" y="1990725"/>
              <a:ext cx="1252538" cy="450850"/>
            </a:xfrm>
            <a:custGeom>
              <a:avLst/>
              <a:gdLst>
                <a:gd name="T0" fmla="*/ 789 w 789"/>
                <a:gd name="T1" fmla="*/ 282 h 284"/>
                <a:gd name="T2" fmla="*/ 0 w 789"/>
                <a:gd name="T3" fmla="*/ 284 h 284"/>
                <a:gd name="T4" fmla="*/ 450 w 789"/>
                <a:gd name="T5" fmla="*/ 0 h 284"/>
                <a:gd name="T6" fmla="*/ 789 w 789"/>
                <a:gd name="T7" fmla="*/ 282 h 284"/>
              </a:gdLst>
              <a:ahLst/>
              <a:cxnLst>
                <a:cxn ang="0">
                  <a:pos x="T0" y="T1"/>
                </a:cxn>
                <a:cxn ang="0">
                  <a:pos x="T2" y="T3"/>
                </a:cxn>
                <a:cxn ang="0">
                  <a:pos x="T4" y="T5"/>
                </a:cxn>
                <a:cxn ang="0">
                  <a:pos x="T6" y="T7"/>
                </a:cxn>
              </a:cxnLst>
              <a:rect l="0" t="0" r="r" b="b"/>
              <a:pathLst>
                <a:path w="789" h="284">
                  <a:moveTo>
                    <a:pt x="789" y="282"/>
                  </a:moveTo>
                  <a:lnTo>
                    <a:pt x="0" y="284"/>
                  </a:lnTo>
                  <a:lnTo>
                    <a:pt x="450" y="0"/>
                  </a:lnTo>
                  <a:lnTo>
                    <a:pt x="789" y="282"/>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19"/>
            <p:cNvSpPr>
              <a:spLocks/>
            </p:cNvSpPr>
            <p:nvPr userDrawn="1"/>
          </p:nvSpPr>
          <p:spPr bwMode="ltGray">
            <a:xfrm>
              <a:off x="3865563" y="1608138"/>
              <a:ext cx="714375" cy="833438"/>
            </a:xfrm>
            <a:custGeom>
              <a:avLst/>
              <a:gdLst>
                <a:gd name="T0" fmla="*/ 0 w 450"/>
                <a:gd name="T1" fmla="*/ 525 h 525"/>
                <a:gd name="T2" fmla="*/ 213 w 450"/>
                <a:gd name="T3" fmla="*/ 0 h 525"/>
                <a:gd name="T4" fmla="*/ 450 w 450"/>
                <a:gd name="T5" fmla="*/ 241 h 525"/>
                <a:gd name="T6" fmla="*/ 0 w 450"/>
                <a:gd name="T7" fmla="*/ 525 h 525"/>
              </a:gdLst>
              <a:ahLst/>
              <a:cxnLst>
                <a:cxn ang="0">
                  <a:pos x="T0" y="T1"/>
                </a:cxn>
                <a:cxn ang="0">
                  <a:pos x="T2" y="T3"/>
                </a:cxn>
                <a:cxn ang="0">
                  <a:pos x="T4" y="T5"/>
                </a:cxn>
                <a:cxn ang="0">
                  <a:pos x="T6" y="T7"/>
                </a:cxn>
              </a:cxnLst>
              <a:rect l="0" t="0" r="r" b="b"/>
              <a:pathLst>
                <a:path w="450" h="525">
                  <a:moveTo>
                    <a:pt x="0" y="525"/>
                  </a:moveTo>
                  <a:lnTo>
                    <a:pt x="213" y="0"/>
                  </a:lnTo>
                  <a:lnTo>
                    <a:pt x="450" y="241"/>
                  </a:lnTo>
                  <a:lnTo>
                    <a:pt x="0" y="525"/>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20"/>
            <p:cNvSpPr>
              <a:spLocks/>
            </p:cNvSpPr>
            <p:nvPr userDrawn="1"/>
          </p:nvSpPr>
          <p:spPr bwMode="ltGray">
            <a:xfrm>
              <a:off x="3725863" y="1428750"/>
              <a:ext cx="779463" cy="179388"/>
            </a:xfrm>
            <a:custGeom>
              <a:avLst/>
              <a:gdLst>
                <a:gd name="T0" fmla="*/ 0 w 491"/>
                <a:gd name="T1" fmla="*/ 0 h 113"/>
                <a:gd name="T2" fmla="*/ 301 w 491"/>
                <a:gd name="T3" fmla="*/ 113 h 113"/>
                <a:gd name="T4" fmla="*/ 491 w 491"/>
                <a:gd name="T5" fmla="*/ 0 h 113"/>
                <a:gd name="T6" fmla="*/ 0 w 491"/>
                <a:gd name="T7" fmla="*/ 0 h 113"/>
              </a:gdLst>
              <a:ahLst/>
              <a:cxnLst>
                <a:cxn ang="0">
                  <a:pos x="T0" y="T1"/>
                </a:cxn>
                <a:cxn ang="0">
                  <a:pos x="T2" y="T3"/>
                </a:cxn>
                <a:cxn ang="0">
                  <a:pos x="T4" y="T5"/>
                </a:cxn>
                <a:cxn ang="0">
                  <a:pos x="T6" y="T7"/>
                </a:cxn>
              </a:cxnLst>
              <a:rect l="0" t="0" r="r" b="b"/>
              <a:pathLst>
                <a:path w="491" h="113">
                  <a:moveTo>
                    <a:pt x="0" y="0"/>
                  </a:moveTo>
                  <a:lnTo>
                    <a:pt x="301" y="113"/>
                  </a:lnTo>
                  <a:lnTo>
                    <a:pt x="491"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21"/>
            <p:cNvSpPr>
              <a:spLocks/>
            </p:cNvSpPr>
            <p:nvPr userDrawn="1"/>
          </p:nvSpPr>
          <p:spPr bwMode="ltGray">
            <a:xfrm>
              <a:off x="2787650" y="1428750"/>
              <a:ext cx="536575" cy="1381125"/>
            </a:xfrm>
            <a:custGeom>
              <a:avLst/>
              <a:gdLst>
                <a:gd name="T0" fmla="*/ 0 w 338"/>
                <a:gd name="T1" fmla="*/ 870 h 870"/>
                <a:gd name="T2" fmla="*/ 338 w 338"/>
                <a:gd name="T3" fmla="*/ 358 h 870"/>
                <a:gd name="T4" fmla="*/ 2 w 338"/>
                <a:gd name="T5" fmla="*/ 0 h 870"/>
                <a:gd name="T6" fmla="*/ 0 w 338"/>
                <a:gd name="T7" fmla="*/ 0 h 870"/>
                <a:gd name="T8" fmla="*/ 0 w 338"/>
                <a:gd name="T9" fmla="*/ 870 h 870"/>
              </a:gdLst>
              <a:ahLst/>
              <a:cxnLst>
                <a:cxn ang="0">
                  <a:pos x="T0" y="T1"/>
                </a:cxn>
                <a:cxn ang="0">
                  <a:pos x="T2" y="T3"/>
                </a:cxn>
                <a:cxn ang="0">
                  <a:pos x="T4" y="T5"/>
                </a:cxn>
                <a:cxn ang="0">
                  <a:pos x="T6" y="T7"/>
                </a:cxn>
                <a:cxn ang="0">
                  <a:pos x="T8" y="T9"/>
                </a:cxn>
              </a:cxnLst>
              <a:rect l="0" t="0" r="r" b="b"/>
              <a:pathLst>
                <a:path w="338" h="870">
                  <a:moveTo>
                    <a:pt x="0" y="870"/>
                  </a:moveTo>
                  <a:lnTo>
                    <a:pt x="338" y="358"/>
                  </a:lnTo>
                  <a:lnTo>
                    <a:pt x="2" y="0"/>
                  </a:lnTo>
                  <a:lnTo>
                    <a:pt x="0" y="0"/>
                  </a:lnTo>
                  <a:lnTo>
                    <a:pt x="0" y="87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15811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0C75AC4-8104-4DE3-84DF-0B0FB4F974FF}" type="datetime1">
              <a:rPr lang="fi-FI" smtClean="0"/>
              <a:t>11.4.2019</a:t>
            </a:fld>
            <a:endParaRPr lang="fi-FI" dirty="0"/>
          </a:p>
        </p:txBody>
      </p:sp>
      <p:sp>
        <p:nvSpPr>
          <p:cNvPr id="3" name="Alatunnisteen paikkamerkki 2"/>
          <p:cNvSpPr>
            <a:spLocks noGrp="1"/>
          </p:cNvSpPr>
          <p:nvPr>
            <p:ph type="ftr" sz="quarter" idx="11"/>
          </p:nvPr>
        </p:nvSpPr>
        <p:spPr/>
        <p:txBody>
          <a:bodyPr/>
          <a:lstStyle/>
          <a:p>
            <a:r>
              <a:rPr lang="fi-FI" smtClean="0"/>
              <a:t>RUORI: Tautitaakka 25.4.2019 / Jouni Tuomisto</a:t>
            </a:r>
            <a:endParaRPr lang="fi-FI" dirty="0"/>
          </a:p>
        </p:txBody>
      </p:sp>
      <p:sp>
        <p:nvSpPr>
          <p:cNvPr id="4" name="Dian numeron paikkamerkki 3"/>
          <p:cNvSpPr>
            <a:spLocks noGrp="1"/>
          </p:cNvSpPr>
          <p:nvPr>
            <p:ph type="sldNum" sz="quarter" idx="12"/>
          </p:nvPr>
        </p:nvSpPr>
        <p:spPr/>
        <p:txBody>
          <a:bodyPr/>
          <a:lstStyle/>
          <a:p>
            <a:fld id="{D28B6E41-5D14-4BD8-B322-AC61B067EABD}" type="slidenum">
              <a:rPr lang="fi-FI" smtClean="0"/>
              <a:pPr/>
              <a:t>‹#›</a:t>
            </a:fld>
            <a:endParaRPr lang="fi-FI" dirty="0"/>
          </a:p>
        </p:txBody>
      </p:sp>
    </p:spTree>
    <p:extLst>
      <p:ext uri="{BB962C8B-B14F-4D97-AF65-F5344CB8AC3E}">
        <p14:creationId xmlns:p14="http://schemas.microsoft.com/office/powerpoint/2010/main" val="416384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uvasivu1">
    <p:spTree>
      <p:nvGrpSpPr>
        <p:cNvPr id="1" name=""/>
        <p:cNvGrpSpPr/>
        <p:nvPr/>
      </p:nvGrpSpPr>
      <p:grpSpPr>
        <a:xfrm>
          <a:off x="0" y="0"/>
          <a:ext cx="0" cy="0"/>
          <a:chOff x="0" y="0"/>
          <a:chExt cx="0" cy="0"/>
        </a:xfrm>
      </p:grpSpPr>
      <p:sp>
        <p:nvSpPr>
          <p:cNvPr id="6" name="Kuvan paikkamerkki 5"/>
          <p:cNvSpPr>
            <a:spLocks noGrp="1"/>
          </p:cNvSpPr>
          <p:nvPr>
            <p:ph type="pic" sz="quarter" idx="10" hasCustomPrompt="1"/>
          </p:nvPr>
        </p:nvSpPr>
        <p:spPr>
          <a:xfrm>
            <a:off x="288000" y="288000"/>
            <a:ext cx="8568000" cy="6296400"/>
          </a:xfrm>
          <a:solidFill>
            <a:schemeClr val="bg1">
              <a:lumMod val="85000"/>
            </a:schemeClr>
          </a:solidFill>
        </p:spPr>
        <p:txBody>
          <a:bodyPr anchor="ctr"/>
          <a:lstStyle>
            <a:lvl1pPr marL="0" indent="0" algn="ctr">
              <a:spcBef>
                <a:spcPts val="0"/>
              </a:spcBef>
              <a:buNone/>
              <a:defRPr lang="fi-FI" sz="1800" b="0" i="0" u="none" strike="noStrike" baseline="0" smtClean="0">
                <a:solidFill>
                  <a:schemeClr val="tx1"/>
                </a:solidFill>
              </a:defRPr>
            </a:lvl1pPr>
          </a:lstStyle>
          <a:p>
            <a:r>
              <a:rPr lang="fi-FI" dirty="0" smtClean="0"/>
              <a:t>Lisää kuva napsauttamalla kuvaketta.</a:t>
            </a:r>
            <a:br>
              <a:rPr lang="fi-FI" dirty="0" smtClean="0"/>
            </a:br>
            <a:r>
              <a:rPr lang="fi-FI" dirty="0" smtClean="0"/>
              <a:t/>
            </a:r>
            <a:br>
              <a:rPr lang="fi-FI" dirty="0" smtClean="0"/>
            </a:br>
            <a:r>
              <a:rPr lang="fi-FI" dirty="0" smtClean="0"/>
              <a:t/>
            </a:r>
            <a:br>
              <a:rPr lang="fi-FI" dirty="0" smtClean="0"/>
            </a:br>
            <a:r>
              <a:rPr lang="fi-FI" dirty="0" smtClean="0"/>
              <a:t>(Kopioi kuvituselementti ja tunnus tästä sivusta</a:t>
            </a:r>
            <a:br>
              <a:rPr lang="fi-FI" dirty="0" smtClean="0"/>
            </a:br>
            <a:r>
              <a:rPr lang="fi-FI" dirty="0" smtClean="0"/>
              <a:t>ja varmistu että ne sijoittuvat kuvan päälle)</a:t>
            </a:r>
          </a:p>
        </p:txBody>
      </p:sp>
      <p:pic>
        <p:nvPicPr>
          <p:cNvPr id="14" name="Kuva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6408116" y="612760"/>
            <a:ext cx="2219605" cy="297752"/>
          </a:xfrm>
          <a:prstGeom prst="rect">
            <a:avLst/>
          </a:prstGeom>
        </p:spPr>
      </p:pic>
    </p:spTree>
    <p:extLst>
      <p:ext uri="{BB962C8B-B14F-4D97-AF65-F5344CB8AC3E}">
        <p14:creationId xmlns:p14="http://schemas.microsoft.com/office/powerpoint/2010/main" val="69598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opetus">
    <p:spTree>
      <p:nvGrpSpPr>
        <p:cNvPr id="1" name=""/>
        <p:cNvGrpSpPr/>
        <p:nvPr/>
      </p:nvGrpSpPr>
      <p:grpSpPr>
        <a:xfrm>
          <a:off x="0" y="0"/>
          <a:ext cx="0" cy="0"/>
          <a:chOff x="0" y="0"/>
          <a:chExt cx="0" cy="0"/>
        </a:xfrm>
      </p:grpSpPr>
      <p:grpSp>
        <p:nvGrpSpPr>
          <p:cNvPr id="57" name="Ryhmä 56"/>
          <p:cNvGrpSpPr/>
          <p:nvPr/>
        </p:nvGrpSpPr>
        <p:grpSpPr>
          <a:xfrm>
            <a:off x="290513" y="4064000"/>
            <a:ext cx="8566151" cy="2492376"/>
            <a:chOff x="290513" y="4064000"/>
            <a:chExt cx="8566151" cy="2492376"/>
          </a:xfrm>
        </p:grpSpPr>
        <p:sp>
          <p:nvSpPr>
            <p:cNvPr id="47" name="Freeform 20"/>
            <p:cNvSpPr>
              <a:spLocks/>
            </p:cNvSpPr>
            <p:nvPr userDrawn="1"/>
          </p:nvSpPr>
          <p:spPr bwMode="auto">
            <a:xfrm>
              <a:off x="4810126" y="6096000"/>
              <a:ext cx="1703388" cy="460375"/>
            </a:xfrm>
            <a:custGeom>
              <a:avLst/>
              <a:gdLst>
                <a:gd name="T0" fmla="*/ 1073 w 1073"/>
                <a:gd name="T1" fmla="*/ 290 h 290"/>
                <a:gd name="T2" fmla="*/ 952 w 1073"/>
                <a:gd name="T3" fmla="*/ 0 h 290"/>
                <a:gd name="T4" fmla="*/ 0 w 1073"/>
                <a:gd name="T5" fmla="*/ 235 h 290"/>
                <a:gd name="T6" fmla="*/ 132 w 1073"/>
                <a:gd name="T7" fmla="*/ 290 h 290"/>
                <a:gd name="T8" fmla="*/ 1073 w 1073"/>
                <a:gd name="T9" fmla="*/ 290 h 290"/>
              </a:gdLst>
              <a:ahLst/>
              <a:cxnLst>
                <a:cxn ang="0">
                  <a:pos x="T0" y="T1"/>
                </a:cxn>
                <a:cxn ang="0">
                  <a:pos x="T2" y="T3"/>
                </a:cxn>
                <a:cxn ang="0">
                  <a:pos x="T4" y="T5"/>
                </a:cxn>
                <a:cxn ang="0">
                  <a:pos x="T6" y="T7"/>
                </a:cxn>
                <a:cxn ang="0">
                  <a:pos x="T8" y="T9"/>
                </a:cxn>
              </a:cxnLst>
              <a:rect l="0" t="0" r="r" b="b"/>
              <a:pathLst>
                <a:path w="1073" h="290">
                  <a:moveTo>
                    <a:pt x="1073" y="290"/>
                  </a:moveTo>
                  <a:lnTo>
                    <a:pt x="952" y="0"/>
                  </a:lnTo>
                  <a:lnTo>
                    <a:pt x="0" y="235"/>
                  </a:lnTo>
                  <a:lnTo>
                    <a:pt x="132" y="290"/>
                  </a:lnTo>
                  <a:lnTo>
                    <a:pt x="1073" y="29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21"/>
            <p:cNvSpPr>
              <a:spLocks/>
            </p:cNvSpPr>
            <p:nvPr userDrawn="1"/>
          </p:nvSpPr>
          <p:spPr bwMode="auto">
            <a:xfrm>
              <a:off x="7308851" y="5691188"/>
              <a:ext cx="725488" cy="865188"/>
            </a:xfrm>
            <a:custGeom>
              <a:avLst/>
              <a:gdLst>
                <a:gd name="T0" fmla="*/ 344 w 457"/>
                <a:gd name="T1" fmla="*/ 0 h 545"/>
                <a:gd name="T2" fmla="*/ 0 w 457"/>
                <a:gd name="T3" fmla="*/ 545 h 545"/>
                <a:gd name="T4" fmla="*/ 457 w 457"/>
                <a:gd name="T5" fmla="*/ 545 h 545"/>
                <a:gd name="T6" fmla="*/ 344 w 457"/>
                <a:gd name="T7" fmla="*/ 0 h 545"/>
              </a:gdLst>
              <a:ahLst/>
              <a:cxnLst>
                <a:cxn ang="0">
                  <a:pos x="T0" y="T1"/>
                </a:cxn>
                <a:cxn ang="0">
                  <a:pos x="T2" y="T3"/>
                </a:cxn>
                <a:cxn ang="0">
                  <a:pos x="T4" y="T5"/>
                </a:cxn>
                <a:cxn ang="0">
                  <a:pos x="T6" y="T7"/>
                </a:cxn>
              </a:cxnLst>
              <a:rect l="0" t="0" r="r" b="b"/>
              <a:pathLst>
                <a:path w="457" h="545">
                  <a:moveTo>
                    <a:pt x="344" y="0"/>
                  </a:moveTo>
                  <a:lnTo>
                    <a:pt x="0" y="545"/>
                  </a:lnTo>
                  <a:lnTo>
                    <a:pt x="457" y="545"/>
                  </a:lnTo>
                  <a:lnTo>
                    <a:pt x="344"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22"/>
            <p:cNvSpPr>
              <a:spLocks/>
            </p:cNvSpPr>
            <p:nvPr userDrawn="1"/>
          </p:nvSpPr>
          <p:spPr bwMode="auto">
            <a:xfrm>
              <a:off x="7854951" y="5691188"/>
              <a:ext cx="1001713" cy="865188"/>
            </a:xfrm>
            <a:custGeom>
              <a:avLst/>
              <a:gdLst>
                <a:gd name="T0" fmla="*/ 631 w 631"/>
                <a:gd name="T1" fmla="*/ 313 h 545"/>
                <a:gd name="T2" fmla="*/ 0 w 631"/>
                <a:gd name="T3" fmla="*/ 0 h 545"/>
                <a:gd name="T4" fmla="*/ 111 w 631"/>
                <a:gd name="T5" fmla="*/ 545 h 545"/>
                <a:gd name="T6" fmla="*/ 631 w 631"/>
                <a:gd name="T7" fmla="*/ 545 h 545"/>
                <a:gd name="T8" fmla="*/ 631 w 631"/>
                <a:gd name="T9" fmla="*/ 313 h 545"/>
              </a:gdLst>
              <a:ahLst/>
              <a:cxnLst>
                <a:cxn ang="0">
                  <a:pos x="T0" y="T1"/>
                </a:cxn>
                <a:cxn ang="0">
                  <a:pos x="T2" y="T3"/>
                </a:cxn>
                <a:cxn ang="0">
                  <a:pos x="T4" y="T5"/>
                </a:cxn>
                <a:cxn ang="0">
                  <a:pos x="T6" y="T7"/>
                </a:cxn>
                <a:cxn ang="0">
                  <a:pos x="T8" y="T9"/>
                </a:cxn>
              </a:cxnLst>
              <a:rect l="0" t="0" r="r" b="b"/>
              <a:pathLst>
                <a:path w="631" h="545">
                  <a:moveTo>
                    <a:pt x="631" y="313"/>
                  </a:moveTo>
                  <a:lnTo>
                    <a:pt x="0" y="0"/>
                  </a:lnTo>
                  <a:lnTo>
                    <a:pt x="111" y="545"/>
                  </a:lnTo>
                  <a:lnTo>
                    <a:pt x="631" y="545"/>
                  </a:lnTo>
                  <a:lnTo>
                    <a:pt x="631" y="313"/>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23"/>
            <p:cNvSpPr>
              <a:spLocks/>
            </p:cNvSpPr>
            <p:nvPr userDrawn="1"/>
          </p:nvSpPr>
          <p:spPr bwMode="auto">
            <a:xfrm>
              <a:off x="7854951" y="4064000"/>
              <a:ext cx="1001713" cy="1627188"/>
            </a:xfrm>
            <a:custGeom>
              <a:avLst/>
              <a:gdLst>
                <a:gd name="T0" fmla="*/ 631 w 631"/>
                <a:gd name="T1" fmla="*/ 0 h 1025"/>
                <a:gd name="T2" fmla="*/ 0 w 631"/>
                <a:gd name="T3" fmla="*/ 1025 h 1025"/>
                <a:gd name="T4" fmla="*/ 631 w 631"/>
                <a:gd name="T5" fmla="*/ 910 h 1025"/>
                <a:gd name="T6" fmla="*/ 631 w 631"/>
                <a:gd name="T7" fmla="*/ 0 h 1025"/>
              </a:gdLst>
              <a:ahLst/>
              <a:cxnLst>
                <a:cxn ang="0">
                  <a:pos x="T0" y="T1"/>
                </a:cxn>
                <a:cxn ang="0">
                  <a:pos x="T2" y="T3"/>
                </a:cxn>
                <a:cxn ang="0">
                  <a:pos x="T4" y="T5"/>
                </a:cxn>
                <a:cxn ang="0">
                  <a:pos x="T6" y="T7"/>
                </a:cxn>
              </a:cxnLst>
              <a:rect l="0" t="0" r="r" b="b"/>
              <a:pathLst>
                <a:path w="631" h="1025">
                  <a:moveTo>
                    <a:pt x="631" y="0"/>
                  </a:moveTo>
                  <a:lnTo>
                    <a:pt x="0" y="1025"/>
                  </a:lnTo>
                  <a:lnTo>
                    <a:pt x="631" y="910"/>
                  </a:lnTo>
                  <a:lnTo>
                    <a:pt x="631"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 name="Freeform 24"/>
            <p:cNvSpPr>
              <a:spLocks/>
            </p:cNvSpPr>
            <p:nvPr userDrawn="1"/>
          </p:nvSpPr>
          <p:spPr bwMode="auto">
            <a:xfrm>
              <a:off x="7854951" y="5508625"/>
              <a:ext cx="1001713" cy="682625"/>
            </a:xfrm>
            <a:custGeom>
              <a:avLst/>
              <a:gdLst>
                <a:gd name="T0" fmla="*/ 631 w 631"/>
                <a:gd name="T1" fmla="*/ 0 h 430"/>
                <a:gd name="T2" fmla="*/ 0 w 631"/>
                <a:gd name="T3" fmla="*/ 115 h 430"/>
                <a:gd name="T4" fmla="*/ 631 w 631"/>
                <a:gd name="T5" fmla="*/ 430 h 430"/>
                <a:gd name="T6" fmla="*/ 631 w 631"/>
                <a:gd name="T7" fmla="*/ 0 h 430"/>
              </a:gdLst>
              <a:ahLst/>
              <a:cxnLst>
                <a:cxn ang="0">
                  <a:pos x="T0" y="T1"/>
                </a:cxn>
                <a:cxn ang="0">
                  <a:pos x="T2" y="T3"/>
                </a:cxn>
                <a:cxn ang="0">
                  <a:pos x="T4" y="T5"/>
                </a:cxn>
                <a:cxn ang="0">
                  <a:pos x="T6" y="T7"/>
                </a:cxn>
              </a:cxnLst>
              <a:rect l="0" t="0" r="r" b="b"/>
              <a:pathLst>
                <a:path w="631" h="430">
                  <a:moveTo>
                    <a:pt x="631" y="0"/>
                  </a:moveTo>
                  <a:lnTo>
                    <a:pt x="0" y="115"/>
                  </a:lnTo>
                  <a:lnTo>
                    <a:pt x="631" y="430"/>
                  </a:lnTo>
                  <a:lnTo>
                    <a:pt x="631"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Freeform 25"/>
            <p:cNvSpPr>
              <a:spLocks/>
            </p:cNvSpPr>
            <p:nvPr userDrawn="1"/>
          </p:nvSpPr>
          <p:spPr bwMode="auto">
            <a:xfrm>
              <a:off x="1503363" y="5327650"/>
              <a:ext cx="1219200" cy="1228725"/>
            </a:xfrm>
            <a:custGeom>
              <a:avLst/>
              <a:gdLst>
                <a:gd name="T0" fmla="*/ 357 w 768"/>
                <a:gd name="T1" fmla="*/ 0 h 774"/>
                <a:gd name="T2" fmla="*/ 0 w 768"/>
                <a:gd name="T3" fmla="*/ 774 h 774"/>
                <a:gd name="T4" fmla="*/ 768 w 768"/>
                <a:gd name="T5" fmla="*/ 774 h 774"/>
                <a:gd name="T6" fmla="*/ 357 w 768"/>
                <a:gd name="T7" fmla="*/ 0 h 774"/>
              </a:gdLst>
              <a:ahLst/>
              <a:cxnLst>
                <a:cxn ang="0">
                  <a:pos x="T0" y="T1"/>
                </a:cxn>
                <a:cxn ang="0">
                  <a:pos x="T2" y="T3"/>
                </a:cxn>
                <a:cxn ang="0">
                  <a:pos x="T4" y="T5"/>
                </a:cxn>
                <a:cxn ang="0">
                  <a:pos x="T6" y="T7"/>
                </a:cxn>
              </a:cxnLst>
              <a:rect l="0" t="0" r="r" b="b"/>
              <a:pathLst>
                <a:path w="768" h="774">
                  <a:moveTo>
                    <a:pt x="357" y="0"/>
                  </a:moveTo>
                  <a:lnTo>
                    <a:pt x="0" y="774"/>
                  </a:lnTo>
                  <a:lnTo>
                    <a:pt x="768" y="774"/>
                  </a:lnTo>
                  <a:lnTo>
                    <a:pt x="357" y="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26"/>
            <p:cNvSpPr>
              <a:spLocks/>
            </p:cNvSpPr>
            <p:nvPr userDrawn="1"/>
          </p:nvSpPr>
          <p:spPr bwMode="auto">
            <a:xfrm>
              <a:off x="290513" y="5327650"/>
              <a:ext cx="1779588" cy="1228725"/>
            </a:xfrm>
            <a:custGeom>
              <a:avLst/>
              <a:gdLst>
                <a:gd name="T0" fmla="*/ 0 w 1121"/>
                <a:gd name="T1" fmla="*/ 774 h 774"/>
                <a:gd name="T2" fmla="*/ 768 w 1121"/>
                <a:gd name="T3" fmla="*/ 774 h 774"/>
                <a:gd name="T4" fmla="*/ 1121 w 1121"/>
                <a:gd name="T5" fmla="*/ 0 h 774"/>
                <a:gd name="T6" fmla="*/ 0 w 1121"/>
                <a:gd name="T7" fmla="*/ 548 h 774"/>
                <a:gd name="T8" fmla="*/ 0 w 1121"/>
                <a:gd name="T9" fmla="*/ 774 h 774"/>
              </a:gdLst>
              <a:ahLst/>
              <a:cxnLst>
                <a:cxn ang="0">
                  <a:pos x="T0" y="T1"/>
                </a:cxn>
                <a:cxn ang="0">
                  <a:pos x="T2" y="T3"/>
                </a:cxn>
                <a:cxn ang="0">
                  <a:pos x="T4" y="T5"/>
                </a:cxn>
                <a:cxn ang="0">
                  <a:pos x="T6" y="T7"/>
                </a:cxn>
                <a:cxn ang="0">
                  <a:pos x="T8" y="T9"/>
                </a:cxn>
              </a:cxnLst>
              <a:rect l="0" t="0" r="r" b="b"/>
              <a:pathLst>
                <a:path w="1121" h="774">
                  <a:moveTo>
                    <a:pt x="0" y="774"/>
                  </a:moveTo>
                  <a:lnTo>
                    <a:pt x="768" y="774"/>
                  </a:lnTo>
                  <a:lnTo>
                    <a:pt x="1121" y="0"/>
                  </a:lnTo>
                  <a:lnTo>
                    <a:pt x="0" y="548"/>
                  </a:lnTo>
                  <a:lnTo>
                    <a:pt x="0" y="774"/>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Freeform 27"/>
            <p:cNvSpPr>
              <a:spLocks/>
            </p:cNvSpPr>
            <p:nvPr userDrawn="1"/>
          </p:nvSpPr>
          <p:spPr bwMode="auto">
            <a:xfrm>
              <a:off x="2070101" y="5327650"/>
              <a:ext cx="2740025" cy="1228725"/>
            </a:xfrm>
            <a:custGeom>
              <a:avLst/>
              <a:gdLst>
                <a:gd name="T0" fmla="*/ 409 w 1726"/>
                <a:gd name="T1" fmla="*/ 774 h 774"/>
                <a:gd name="T2" fmla="*/ 1628 w 1726"/>
                <a:gd name="T3" fmla="*/ 774 h 774"/>
                <a:gd name="T4" fmla="*/ 1726 w 1726"/>
                <a:gd name="T5" fmla="*/ 719 h 774"/>
                <a:gd name="T6" fmla="*/ 0 w 1726"/>
                <a:gd name="T7" fmla="*/ 0 h 774"/>
                <a:gd name="T8" fmla="*/ 409 w 1726"/>
                <a:gd name="T9" fmla="*/ 774 h 774"/>
              </a:gdLst>
              <a:ahLst/>
              <a:cxnLst>
                <a:cxn ang="0">
                  <a:pos x="T0" y="T1"/>
                </a:cxn>
                <a:cxn ang="0">
                  <a:pos x="T2" y="T3"/>
                </a:cxn>
                <a:cxn ang="0">
                  <a:pos x="T4" y="T5"/>
                </a:cxn>
                <a:cxn ang="0">
                  <a:pos x="T6" y="T7"/>
                </a:cxn>
                <a:cxn ang="0">
                  <a:pos x="T8" y="T9"/>
                </a:cxn>
              </a:cxnLst>
              <a:rect l="0" t="0" r="r" b="b"/>
              <a:pathLst>
                <a:path w="1726" h="774">
                  <a:moveTo>
                    <a:pt x="409" y="774"/>
                  </a:moveTo>
                  <a:lnTo>
                    <a:pt x="1628" y="774"/>
                  </a:lnTo>
                  <a:lnTo>
                    <a:pt x="1726" y="719"/>
                  </a:lnTo>
                  <a:lnTo>
                    <a:pt x="0" y="0"/>
                  </a:lnTo>
                  <a:lnTo>
                    <a:pt x="409" y="774"/>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28"/>
            <p:cNvSpPr>
              <a:spLocks/>
            </p:cNvSpPr>
            <p:nvPr userDrawn="1"/>
          </p:nvSpPr>
          <p:spPr bwMode="auto">
            <a:xfrm>
              <a:off x="4654551" y="6469063"/>
              <a:ext cx="365125" cy="87313"/>
            </a:xfrm>
            <a:custGeom>
              <a:avLst/>
              <a:gdLst>
                <a:gd name="T0" fmla="*/ 98 w 230"/>
                <a:gd name="T1" fmla="*/ 0 h 55"/>
                <a:gd name="T2" fmla="*/ 0 w 230"/>
                <a:gd name="T3" fmla="*/ 55 h 55"/>
                <a:gd name="T4" fmla="*/ 230 w 230"/>
                <a:gd name="T5" fmla="*/ 55 h 55"/>
                <a:gd name="T6" fmla="*/ 98 w 230"/>
                <a:gd name="T7" fmla="*/ 0 h 55"/>
              </a:gdLst>
              <a:ahLst/>
              <a:cxnLst>
                <a:cxn ang="0">
                  <a:pos x="T0" y="T1"/>
                </a:cxn>
                <a:cxn ang="0">
                  <a:pos x="T2" y="T3"/>
                </a:cxn>
                <a:cxn ang="0">
                  <a:pos x="T4" y="T5"/>
                </a:cxn>
                <a:cxn ang="0">
                  <a:pos x="T6" y="T7"/>
                </a:cxn>
              </a:cxnLst>
              <a:rect l="0" t="0" r="r" b="b"/>
              <a:pathLst>
                <a:path w="230" h="55">
                  <a:moveTo>
                    <a:pt x="98" y="0"/>
                  </a:moveTo>
                  <a:lnTo>
                    <a:pt x="0" y="55"/>
                  </a:lnTo>
                  <a:lnTo>
                    <a:pt x="230" y="55"/>
                  </a:lnTo>
                  <a:lnTo>
                    <a:pt x="98"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Freeform 29"/>
            <p:cNvSpPr>
              <a:spLocks/>
            </p:cNvSpPr>
            <p:nvPr userDrawn="1"/>
          </p:nvSpPr>
          <p:spPr bwMode="auto">
            <a:xfrm>
              <a:off x="6321426" y="5691188"/>
              <a:ext cx="1533525" cy="865188"/>
            </a:xfrm>
            <a:custGeom>
              <a:avLst/>
              <a:gdLst>
                <a:gd name="T0" fmla="*/ 119 w 966"/>
                <a:gd name="T1" fmla="*/ 545 h 545"/>
                <a:gd name="T2" fmla="*/ 624 w 966"/>
                <a:gd name="T3" fmla="*/ 545 h 545"/>
                <a:gd name="T4" fmla="*/ 966 w 966"/>
                <a:gd name="T5" fmla="*/ 0 h 545"/>
                <a:gd name="T6" fmla="*/ 0 w 966"/>
                <a:gd name="T7" fmla="*/ 255 h 545"/>
                <a:gd name="T8" fmla="*/ 119 w 966"/>
                <a:gd name="T9" fmla="*/ 545 h 545"/>
              </a:gdLst>
              <a:ahLst/>
              <a:cxnLst>
                <a:cxn ang="0">
                  <a:pos x="T0" y="T1"/>
                </a:cxn>
                <a:cxn ang="0">
                  <a:pos x="T2" y="T3"/>
                </a:cxn>
                <a:cxn ang="0">
                  <a:pos x="T4" y="T5"/>
                </a:cxn>
                <a:cxn ang="0">
                  <a:pos x="T6" y="T7"/>
                </a:cxn>
                <a:cxn ang="0">
                  <a:pos x="T8" y="T9"/>
                </a:cxn>
              </a:cxnLst>
              <a:rect l="0" t="0" r="r" b="b"/>
              <a:pathLst>
                <a:path w="966" h="545">
                  <a:moveTo>
                    <a:pt x="119" y="545"/>
                  </a:moveTo>
                  <a:lnTo>
                    <a:pt x="624" y="545"/>
                  </a:lnTo>
                  <a:lnTo>
                    <a:pt x="966" y="0"/>
                  </a:lnTo>
                  <a:lnTo>
                    <a:pt x="0" y="255"/>
                  </a:lnTo>
                  <a:lnTo>
                    <a:pt x="119" y="545"/>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Alaotsikko 2"/>
          <p:cNvSpPr>
            <a:spLocks noGrp="1"/>
          </p:cNvSpPr>
          <p:nvPr>
            <p:ph type="subTitle" idx="1"/>
          </p:nvPr>
        </p:nvSpPr>
        <p:spPr>
          <a:xfrm>
            <a:off x="907142" y="3140969"/>
            <a:ext cx="7337265" cy="792088"/>
          </a:xfrm>
        </p:spPr>
        <p:txBody>
          <a:bodyPr>
            <a:normAutofit/>
          </a:bodyPr>
          <a:lstStyle>
            <a:lvl1pPr marL="0" indent="0" algn="l">
              <a:spcBef>
                <a:spcPts val="0"/>
              </a:spcBef>
              <a:buNone/>
              <a:defRPr sz="1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Tekstiruutu 4"/>
          <p:cNvSpPr txBox="1"/>
          <p:nvPr/>
        </p:nvSpPr>
        <p:spPr>
          <a:xfrm>
            <a:off x="894227" y="2348880"/>
            <a:ext cx="3240360" cy="615553"/>
          </a:xfrm>
          <a:prstGeom prst="rect">
            <a:avLst/>
          </a:prstGeom>
          <a:noFill/>
        </p:spPr>
        <p:txBody>
          <a:bodyPr wrap="square" rtlCol="0">
            <a:spAutoFit/>
          </a:bodyPr>
          <a:lstStyle/>
          <a:p>
            <a:r>
              <a:rPr lang="fi-FI" sz="3400" dirty="0" smtClean="0">
                <a:solidFill>
                  <a:schemeClr val="tx2"/>
                </a:solidFill>
              </a:rPr>
              <a:t>Kiitos!</a:t>
            </a:r>
          </a:p>
        </p:txBody>
      </p:sp>
      <p:pic>
        <p:nvPicPr>
          <p:cNvPr id="20" name="Kuva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116" y="612000"/>
            <a:ext cx="2219605" cy="299273"/>
          </a:xfrm>
          <a:prstGeom prst="rect">
            <a:avLst/>
          </a:prstGeom>
        </p:spPr>
      </p:pic>
      <p:sp>
        <p:nvSpPr>
          <p:cNvPr id="7" name="Kuvan paikkamerkki 6"/>
          <p:cNvSpPr>
            <a:spLocks noGrp="1"/>
          </p:cNvSpPr>
          <p:nvPr>
            <p:ph type="pic" sz="quarter" idx="10" hasCustomPrompt="1"/>
          </p:nvPr>
        </p:nvSpPr>
        <p:spPr>
          <a:xfrm>
            <a:off x="971550" y="4221163"/>
            <a:ext cx="6696075" cy="936625"/>
          </a:xfrm>
          <a:noFill/>
          <a:ln w="34925">
            <a:noFill/>
            <a:prstDash val="sysDash"/>
          </a:ln>
        </p:spPr>
        <p:txBody>
          <a:bodyPr anchor="ctr" anchorCtr="0"/>
          <a:lstStyle>
            <a:lvl1pPr marL="0" indent="0" algn="ctr">
              <a:buNone/>
              <a:defRPr lang="fi-FI" sz="1800" b="0" i="0" u="none" strike="noStrike" baseline="0" smtClean="0"/>
            </a:lvl1pPr>
          </a:lstStyle>
          <a:p>
            <a:r>
              <a:rPr lang="fi-FI" sz="1800" b="0" i="0" u="none" strike="noStrike" baseline="0" dirty="0" smtClean="0">
                <a:solidFill>
                  <a:srgbClr val="000000"/>
                </a:solidFill>
                <a:latin typeface="+mn-lt"/>
              </a:rPr>
              <a:t>Tälle alueelle sijoitetaan kaikki mahdollisten toimijoiden logot</a:t>
            </a:r>
            <a:endParaRPr lang="fi-FI" dirty="0"/>
          </a:p>
        </p:txBody>
      </p:sp>
    </p:spTree>
    <p:extLst>
      <p:ext uri="{BB962C8B-B14F-4D97-AF65-F5344CB8AC3E}">
        <p14:creationId xmlns:p14="http://schemas.microsoft.com/office/powerpoint/2010/main" val="372043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1">
    <p:spTree>
      <p:nvGrpSpPr>
        <p:cNvPr id="1" name=""/>
        <p:cNvGrpSpPr/>
        <p:nvPr/>
      </p:nvGrpSpPr>
      <p:grpSpPr>
        <a:xfrm>
          <a:off x="0" y="0"/>
          <a:ext cx="0" cy="0"/>
          <a:chOff x="0" y="0"/>
          <a:chExt cx="0" cy="0"/>
        </a:xfrm>
      </p:grpSpPr>
      <p:sp>
        <p:nvSpPr>
          <p:cNvPr id="24" name="Kuvan paikkamerkki 23"/>
          <p:cNvSpPr>
            <a:spLocks noGrp="1"/>
          </p:cNvSpPr>
          <p:nvPr>
            <p:ph type="pic" sz="quarter" idx="14"/>
          </p:nvPr>
        </p:nvSpPr>
        <p:spPr bwMode="auto">
          <a:xfrm>
            <a:off x="0" y="0"/>
            <a:ext cx="9144000" cy="393382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7618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7618"/>
                </a:lnTo>
                <a:lnTo>
                  <a:pt x="0" y="0"/>
                </a:lnTo>
                <a:close/>
              </a:path>
            </a:pathLst>
          </a:custGeom>
          <a:noFill/>
          <a:ln w="9525">
            <a:noFill/>
            <a:miter lim="800000"/>
            <a:headEnd/>
            <a:tailEnd/>
          </a:ln>
          <a:effectLst/>
        </p:spPr>
        <p:txBody>
          <a:bodyPr/>
          <a:lstStyle/>
          <a:p>
            <a:r>
              <a:rPr lang="en-US" smtClean="0"/>
              <a:t>Click icon to add picture</a:t>
            </a:r>
            <a:endParaRPr lang="fi-FI"/>
          </a:p>
        </p:txBody>
      </p:sp>
      <p:sp>
        <p:nvSpPr>
          <p:cNvPr id="2" name="Otsikko 1"/>
          <p:cNvSpPr>
            <a:spLocks noGrp="1"/>
          </p:cNvSpPr>
          <p:nvPr>
            <p:ph type="title"/>
          </p:nvPr>
        </p:nvSpPr>
        <p:spPr>
          <a:xfrm>
            <a:off x="722313" y="4406900"/>
            <a:ext cx="7772400" cy="1362075"/>
          </a:xfrm>
        </p:spPr>
        <p:txBody>
          <a:bodyPr anchor="t"/>
          <a:lstStyle>
            <a:lvl1pPr algn="l">
              <a:defRPr sz="3400" b="0" cap="none" baseline="0"/>
            </a:lvl1pPr>
          </a:lstStyle>
          <a:p>
            <a:r>
              <a:rPr lang="en-US" smtClean="0"/>
              <a:t>Click to edit Master title style</a:t>
            </a:r>
            <a:endParaRPr lang="fi-FI" dirty="0"/>
          </a:p>
        </p:txBody>
      </p:sp>
      <p:sp>
        <p:nvSpPr>
          <p:cNvPr id="3" name="Tekstin paikkamerkki 2"/>
          <p:cNvSpPr>
            <a:spLocks noGrp="1"/>
          </p:cNvSpPr>
          <p:nvPr>
            <p:ph type="body" idx="1"/>
          </p:nvPr>
        </p:nvSpPr>
        <p:spPr>
          <a:xfrm>
            <a:off x="722313" y="3645024"/>
            <a:ext cx="7772400" cy="761876"/>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äivämäärän paikkamerkki 3"/>
          <p:cNvSpPr>
            <a:spLocks noGrp="1"/>
          </p:cNvSpPr>
          <p:nvPr>
            <p:ph type="dt" sz="half" idx="10"/>
          </p:nvPr>
        </p:nvSpPr>
        <p:spPr/>
        <p:txBody>
          <a:bodyPr/>
          <a:lstStyle/>
          <a:p>
            <a:fld id="{3CED2D6C-F435-4B53-9445-0C8C3D3BCC09}" type="datetime1">
              <a:rPr lang="fi-FI" smtClean="0"/>
              <a:t>11.4.2019</a:t>
            </a:fld>
            <a:endParaRPr lang="fi-FI"/>
          </a:p>
        </p:txBody>
      </p:sp>
      <p:sp>
        <p:nvSpPr>
          <p:cNvPr id="6" name="Dian numeron paikkamerkki 5"/>
          <p:cNvSpPr>
            <a:spLocks noGrp="1"/>
          </p:cNvSpPr>
          <p:nvPr>
            <p:ph type="sldNum" sz="quarter" idx="12"/>
          </p:nvPr>
        </p:nvSpPr>
        <p:spPr/>
        <p:txBody>
          <a:bodyPr/>
          <a:lstStyle/>
          <a:p>
            <a:fld id="{4397BD22-0332-4DBC-B8EE-8AB1909EAC6C}" type="slidenum">
              <a:rPr lang="fi-FI" smtClean="0"/>
              <a:pPr/>
              <a:t>‹#›</a:t>
            </a:fld>
            <a:endParaRPr lang="fi-FI"/>
          </a:p>
        </p:txBody>
      </p:sp>
      <p:sp>
        <p:nvSpPr>
          <p:cNvPr id="7" name="Rectangle 5"/>
          <p:cNvSpPr>
            <a:spLocks noGrp="1" noChangeArrowheads="1"/>
          </p:cNvSpPr>
          <p:nvPr>
            <p:ph type="ftr" sz="quarter" idx="3"/>
          </p:nvPr>
        </p:nvSpPr>
        <p:spPr bwMode="auto">
          <a:xfrm>
            <a:off x="1547813" y="6597650"/>
            <a:ext cx="6048375"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spc="20" baseline="0">
                <a:solidFill>
                  <a:schemeClr val="accent1"/>
                </a:solidFill>
              </a:defRPr>
            </a:lvl1pPr>
          </a:lstStyle>
          <a:p>
            <a:r>
              <a:rPr lang="fi-FI" smtClean="0"/>
              <a:t>RUORI: Tautitaakka 25.4.2019 / Jouni Tuomisto</a:t>
            </a:r>
            <a:endParaRPr lang="fi-FI" dirty="0"/>
          </a:p>
        </p:txBody>
      </p:sp>
      <p:grpSp>
        <p:nvGrpSpPr>
          <p:cNvPr id="11" name="Group 29"/>
          <p:cNvGrpSpPr>
            <a:grpSpLocks/>
          </p:cNvGrpSpPr>
          <p:nvPr userDrawn="1"/>
        </p:nvGrpSpPr>
        <p:grpSpPr bwMode="auto">
          <a:xfrm>
            <a:off x="5867400" y="6304504"/>
            <a:ext cx="2773363" cy="104775"/>
            <a:chOff x="340" y="3906"/>
            <a:chExt cx="1747" cy="66"/>
          </a:xfrm>
        </p:grpSpPr>
        <p:sp>
          <p:nvSpPr>
            <p:cNvPr id="12" name="Freeform 27"/>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endParaRPr lang="fi-FI"/>
            </a:p>
          </p:txBody>
        </p:sp>
        <p:sp>
          <p:nvSpPr>
            <p:cNvPr id="13" name="Freeform 28"/>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endParaRPr lang="fi-FI"/>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Väliotsikkodia 1">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3400" b="0" cap="none" baseline="0"/>
            </a:lvl1pPr>
          </a:lstStyle>
          <a:p>
            <a:r>
              <a:rPr lang="en-US" smtClean="0"/>
              <a:t>Click to edit Master title style</a:t>
            </a:r>
            <a:endParaRPr lang="fi-FI" dirty="0"/>
          </a:p>
        </p:txBody>
      </p:sp>
      <p:sp>
        <p:nvSpPr>
          <p:cNvPr id="3" name="Tekstin paikkamerkki 2"/>
          <p:cNvSpPr>
            <a:spLocks noGrp="1"/>
          </p:cNvSpPr>
          <p:nvPr>
            <p:ph type="body" idx="1"/>
          </p:nvPr>
        </p:nvSpPr>
        <p:spPr>
          <a:xfrm>
            <a:off x="722313" y="3645024"/>
            <a:ext cx="7772400" cy="761876"/>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äivämäärän paikkamerkki 3"/>
          <p:cNvSpPr>
            <a:spLocks noGrp="1"/>
          </p:cNvSpPr>
          <p:nvPr>
            <p:ph type="dt" sz="half" idx="10"/>
          </p:nvPr>
        </p:nvSpPr>
        <p:spPr/>
        <p:txBody>
          <a:bodyPr/>
          <a:lstStyle/>
          <a:p>
            <a:fld id="{022D4FE8-9515-4864-9148-2707DF2327A0}" type="datetime1">
              <a:rPr lang="fi-FI" smtClean="0"/>
              <a:t>11.4.2019</a:t>
            </a:fld>
            <a:endParaRPr lang="fi-FI"/>
          </a:p>
        </p:txBody>
      </p:sp>
      <p:sp>
        <p:nvSpPr>
          <p:cNvPr id="6" name="Dian numeron paikkamerkki 5"/>
          <p:cNvSpPr>
            <a:spLocks noGrp="1"/>
          </p:cNvSpPr>
          <p:nvPr>
            <p:ph type="sldNum" sz="quarter" idx="12"/>
          </p:nvPr>
        </p:nvSpPr>
        <p:spPr/>
        <p:txBody>
          <a:bodyPr/>
          <a:lstStyle/>
          <a:p>
            <a:fld id="{4397BD22-0332-4DBC-B8EE-8AB1909EAC6C}" type="slidenum">
              <a:rPr lang="fi-FI" smtClean="0"/>
              <a:pPr/>
              <a:t>‹#›</a:t>
            </a:fld>
            <a:endParaRPr lang="fi-FI"/>
          </a:p>
        </p:txBody>
      </p:sp>
      <p:sp>
        <p:nvSpPr>
          <p:cNvPr id="7" name="Rectangle 5"/>
          <p:cNvSpPr>
            <a:spLocks noGrp="1" noChangeArrowheads="1"/>
          </p:cNvSpPr>
          <p:nvPr>
            <p:ph type="ftr" sz="quarter" idx="3"/>
          </p:nvPr>
        </p:nvSpPr>
        <p:spPr bwMode="auto">
          <a:xfrm>
            <a:off x="1547813" y="6597650"/>
            <a:ext cx="6048375"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spc="20" baseline="0">
                <a:solidFill>
                  <a:schemeClr val="accent1"/>
                </a:solidFill>
              </a:defRPr>
            </a:lvl1pPr>
          </a:lstStyle>
          <a:p>
            <a:r>
              <a:rPr lang="fi-FI" smtClean="0"/>
              <a:t>RUORI: Tautitaakka 25.4.2019 / Jouni Tuomisto</a:t>
            </a:r>
            <a:endParaRPr lang="fi-FI" dirty="0"/>
          </a:p>
        </p:txBody>
      </p:sp>
      <p:sp>
        <p:nvSpPr>
          <p:cNvPr id="28" name="Kuvan paikkamerkki 27"/>
          <p:cNvSpPr>
            <a:spLocks noGrp="1"/>
          </p:cNvSpPr>
          <p:nvPr userDrawn="1">
            <p:ph type="pic" sz="quarter" idx="13"/>
          </p:nvPr>
        </p:nvSpPr>
        <p:spPr bwMode="auto">
          <a:xfrm>
            <a:off x="1" y="-3940"/>
            <a:ext cx="5874160" cy="378891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268"/>
              <a:gd name="connsiteX1" fmla="*/ 10000 w 10000"/>
              <a:gd name="connsiteY1" fmla="*/ 268 h 10268"/>
              <a:gd name="connsiteX2" fmla="*/ 10000 w 10000"/>
              <a:gd name="connsiteY2" fmla="*/ 10268 h 10268"/>
              <a:gd name="connsiteX3" fmla="*/ 0 w 10000"/>
              <a:gd name="connsiteY3" fmla="*/ 10268 h 10268"/>
              <a:gd name="connsiteX4" fmla="*/ 0 w 10000"/>
              <a:gd name="connsiteY4" fmla="*/ 0 h 10268"/>
              <a:gd name="connsiteX0" fmla="*/ 0 w 10000"/>
              <a:gd name="connsiteY0" fmla="*/ 0 h 10268"/>
              <a:gd name="connsiteX1" fmla="*/ 6339 w 10000"/>
              <a:gd name="connsiteY1" fmla="*/ 0 h 10268"/>
              <a:gd name="connsiteX2" fmla="*/ 10000 w 10000"/>
              <a:gd name="connsiteY2" fmla="*/ 10268 h 10268"/>
              <a:gd name="connsiteX3" fmla="*/ 0 w 10000"/>
              <a:gd name="connsiteY3" fmla="*/ 10268 h 10268"/>
              <a:gd name="connsiteX4" fmla="*/ 0 w 10000"/>
              <a:gd name="connsiteY4" fmla="*/ 0 h 10268"/>
              <a:gd name="connsiteX0" fmla="*/ 0 w 6417"/>
              <a:gd name="connsiteY0" fmla="*/ 0 h 10268"/>
              <a:gd name="connsiteX1" fmla="*/ 6339 w 6417"/>
              <a:gd name="connsiteY1" fmla="*/ 0 h 10268"/>
              <a:gd name="connsiteX2" fmla="*/ 6417 w 6417"/>
              <a:gd name="connsiteY2" fmla="*/ 10002 h 10268"/>
              <a:gd name="connsiteX3" fmla="*/ 0 w 6417"/>
              <a:gd name="connsiteY3" fmla="*/ 10268 h 10268"/>
              <a:gd name="connsiteX4" fmla="*/ 0 w 6417"/>
              <a:gd name="connsiteY4" fmla="*/ 0 h 10268"/>
              <a:gd name="connsiteX0" fmla="*/ 0 w 10042"/>
              <a:gd name="connsiteY0" fmla="*/ 0 h 10000"/>
              <a:gd name="connsiteX1" fmla="*/ 10001 w 10042"/>
              <a:gd name="connsiteY1" fmla="*/ 0 h 10000"/>
              <a:gd name="connsiteX2" fmla="*/ 10000 w 10042"/>
              <a:gd name="connsiteY2" fmla="*/ 9741 h 10000"/>
              <a:gd name="connsiteX3" fmla="*/ 0 w 10042"/>
              <a:gd name="connsiteY3" fmla="*/ 10000 h 10000"/>
              <a:gd name="connsiteX4" fmla="*/ 0 w 10042"/>
              <a:gd name="connsiteY4" fmla="*/ 0 h 10000"/>
              <a:gd name="connsiteX0" fmla="*/ 0 w 10042"/>
              <a:gd name="connsiteY0" fmla="*/ 0 h 13366"/>
              <a:gd name="connsiteX1" fmla="*/ 10001 w 10042"/>
              <a:gd name="connsiteY1" fmla="*/ 0 h 13366"/>
              <a:gd name="connsiteX2" fmla="*/ 10000 w 10042"/>
              <a:gd name="connsiteY2" fmla="*/ 9741 h 13366"/>
              <a:gd name="connsiteX3" fmla="*/ 0 w 10042"/>
              <a:gd name="connsiteY3" fmla="*/ 13366 h 13366"/>
              <a:gd name="connsiteX4" fmla="*/ 0 w 10042"/>
              <a:gd name="connsiteY4" fmla="*/ 0 h 13366"/>
              <a:gd name="connsiteX0" fmla="*/ 0 w 10042"/>
              <a:gd name="connsiteY0" fmla="*/ 0 h 13884"/>
              <a:gd name="connsiteX1" fmla="*/ 10001 w 10042"/>
              <a:gd name="connsiteY1" fmla="*/ 0 h 13884"/>
              <a:gd name="connsiteX2" fmla="*/ 10000 w 10042"/>
              <a:gd name="connsiteY2" fmla="*/ 9741 h 13884"/>
              <a:gd name="connsiteX3" fmla="*/ 0 w 10042"/>
              <a:gd name="connsiteY3" fmla="*/ 13884 h 13884"/>
              <a:gd name="connsiteX4" fmla="*/ 0 w 10042"/>
              <a:gd name="connsiteY4" fmla="*/ 0 h 13884"/>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9633 w 10042"/>
              <a:gd name="connsiteY2" fmla="*/ 8964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29"/>
              <a:gd name="connsiteY0" fmla="*/ 0 h 13625"/>
              <a:gd name="connsiteX1" fmla="*/ 10001 w 10029"/>
              <a:gd name="connsiteY1" fmla="*/ 0 h 13625"/>
              <a:gd name="connsiteX2" fmla="*/ 10001 w 10029"/>
              <a:gd name="connsiteY2" fmla="*/ 9741 h 13625"/>
              <a:gd name="connsiteX3" fmla="*/ 0 w 10029"/>
              <a:gd name="connsiteY3" fmla="*/ 13625 h 13625"/>
              <a:gd name="connsiteX4" fmla="*/ 0 w 10029"/>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1"/>
              <a:gd name="connsiteY0" fmla="*/ 0 h 13625"/>
              <a:gd name="connsiteX1" fmla="*/ 9264 w 10001"/>
              <a:gd name="connsiteY1" fmla="*/ 0 h 13625"/>
              <a:gd name="connsiteX2" fmla="*/ 10001 w 10001"/>
              <a:gd name="connsiteY2" fmla="*/ 9741 h 13625"/>
              <a:gd name="connsiteX3" fmla="*/ 0 w 10001"/>
              <a:gd name="connsiteY3" fmla="*/ 13625 h 13625"/>
              <a:gd name="connsiteX4" fmla="*/ 0 w 10001"/>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9019 w 10008"/>
              <a:gd name="connsiteY2" fmla="*/ 10000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10"/>
              <a:gd name="connsiteY0" fmla="*/ 0 h 13625"/>
              <a:gd name="connsiteX1" fmla="*/ 10001 w 10010"/>
              <a:gd name="connsiteY1" fmla="*/ 0 h 13625"/>
              <a:gd name="connsiteX2" fmla="*/ 10001 w 10010"/>
              <a:gd name="connsiteY2" fmla="*/ 9741 h 13625"/>
              <a:gd name="connsiteX3" fmla="*/ 0 w 10010"/>
              <a:gd name="connsiteY3" fmla="*/ 13625 h 13625"/>
              <a:gd name="connsiteX4" fmla="*/ 0 w 10010"/>
              <a:gd name="connsiteY4" fmla="*/ 0 h 13625"/>
              <a:gd name="connsiteX0" fmla="*/ 0 w 10008"/>
              <a:gd name="connsiteY0" fmla="*/ 0 h 13625"/>
              <a:gd name="connsiteX1" fmla="*/ 10001 w 10008"/>
              <a:gd name="connsiteY1" fmla="*/ 0 h 13625"/>
              <a:gd name="connsiteX2" fmla="*/ 9996 w 10008"/>
              <a:gd name="connsiteY2" fmla="*/ 9767 h 13625"/>
              <a:gd name="connsiteX3" fmla="*/ 0 w 10008"/>
              <a:gd name="connsiteY3" fmla="*/ 13625 h 13625"/>
              <a:gd name="connsiteX4" fmla="*/ 0 w 10008"/>
              <a:gd name="connsiteY4" fmla="*/ 0 h 13625"/>
              <a:gd name="connsiteX0" fmla="*/ 0 w 10014"/>
              <a:gd name="connsiteY0" fmla="*/ 0 h 13625"/>
              <a:gd name="connsiteX1" fmla="*/ 10001 w 10014"/>
              <a:gd name="connsiteY1" fmla="*/ 0 h 13625"/>
              <a:gd name="connsiteX2" fmla="*/ 10005 w 10014"/>
              <a:gd name="connsiteY2" fmla="*/ 9764 h 13625"/>
              <a:gd name="connsiteX3" fmla="*/ 0 w 10014"/>
              <a:gd name="connsiteY3" fmla="*/ 13625 h 13625"/>
              <a:gd name="connsiteX4" fmla="*/ 0 w 10014"/>
              <a:gd name="connsiteY4" fmla="*/ 0 h 13625"/>
              <a:gd name="connsiteX0" fmla="*/ 0 w 10023"/>
              <a:gd name="connsiteY0" fmla="*/ 0 h 13625"/>
              <a:gd name="connsiteX1" fmla="*/ 10001 w 10023"/>
              <a:gd name="connsiteY1" fmla="*/ 0 h 13625"/>
              <a:gd name="connsiteX2" fmla="*/ 10014 w 10023"/>
              <a:gd name="connsiteY2" fmla="*/ 9771 h 13625"/>
              <a:gd name="connsiteX3" fmla="*/ 0 w 10023"/>
              <a:gd name="connsiteY3" fmla="*/ 13625 h 13625"/>
              <a:gd name="connsiteX4" fmla="*/ 0 w 10023"/>
              <a:gd name="connsiteY4" fmla="*/ 0 h 13625"/>
              <a:gd name="connsiteX0" fmla="*/ 0 w 10018"/>
              <a:gd name="connsiteY0" fmla="*/ 0 h 13625"/>
              <a:gd name="connsiteX1" fmla="*/ 10001 w 10018"/>
              <a:gd name="connsiteY1" fmla="*/ 0 h 13625"/>
              <a:gd name="connsiteX2" fmla="*/ 10009 w 10018"/>
              <a:gd name="connsiteY2" fmla="*/ 9768 h 13625"/>
              <a:gd name="connsiteX3" fmla="*/ 0 w 10018"/>
              <a:gd name="connsiteY3" fmla="*/ 13625 h 13625"/>
              <a:gd name="connsiteX4" fmla="*/ 0 w 10018"/>
              <a:gd name="connsiteY4" fmla="*/ 0 h 13625"/>
              <a:gd name="connsiteX0" fmla="*/ 0 w 10008"/>
              <a:gd name="connsiteY0" fmla="*/ 0 h 13625"/>
              <a:gd name="connsiteX1" fmla="*/ 10001 w 10008"/>
              <a:gd name="connsiteY1" fmla="*/ 0 h 13625"/>
              <a:gd name="connsiteX2" fmla="*/ 9999 w 10008"/>
              <a:gd name="connsiteY2" fmla="*/ 9765 h 13625"/>
              <a:gd name="connsiteX3" fmla="*/ 0 w 10008"/>
              <a:gd name="connsiteY3" fmla="*/ 13625 h 13625"/>
              <a:gd name="connsiteX4" fmla="*/ 0 w 10008"/>
              <a:gd name="connsiteY4" fmla="*/ 0 h 13625"/>
              <a:gd name="connsiteX0" fmla="*/ 0 w 10016"/>
              <a:gd name="connsiteY0" fmla="*/ 0 h 13625"/>
              <a:gd name="connsiteX1" fmla="*/ 10001 w 10016"/>
              <a:gd name="connsiteY1" fmla="*/ 0 h 13625"/>
              <a:gd name="connsiteX2" fmla="*/ 10007 w 10016"/>
              <a:gd name="connsiteY2" fmla="*/ 9749 h 13625"/>
              <a:gd name="connsiteX3" fmla="*/ 0 w 10016"/>
              <a:gd name="connsiteY3" fmla="*/ 13625 h 13625"/>
              <a:gd name="connsiteX4" fmla="*/ 0 w 10016"/>
              <a:gd name="connsiteY4" fmla="*/ 0 h 13625"/>
              <a:gd name="connsiteX0" fmla="*/ 0 w 10008"/>
              <a:gd name="connsiteY0" fmla="*/ 0 h 13625"/>
              <a:gd name="connsiteX1" fmla="*/ 10001 w 10008"/>
              <a:gd name="connsiteY1" fmla="*/ 0 h 13625"/>
              <a:gd name="connsiteX2" fmla="*/ 9633 w 10008"/>
              <a:gd name="connsiteY2" fmla="*/ 9482 h 13625"/>
              <a:gd name="connsiteX3" fmla="*/ 0 w 10008"/>
              <a:gd name="connsiteY3" fmla="*/ 13625 h 13625"/>
              <a:gd name="connsiteX4" fmla="*/ 0 w 10008"/>
              <a:gd name="connsiteY4" fmla="*/ 0 h 13625"/>
              <a:gd name="connsiteX0" fmla="*/ 0 w 10009"/>
              <a:gd name="connsiteY0" fmla="*/ 0 h 13625"/>
              <a:gd name="connsiteX1" fmla="*/ 10001 w 10009"/>
              <a:gd name="connsiteY1" fmla="*/ 0 h 13625"/>
              <a:gd name="connsiteX2" fmla="*/ 10000 w 10009"/>
              <a:gd name="connsiteY2" fmla="*/ 9762 h 13625"/>
              <a:gd name="connsiteX3" fmla="*/ 0 w 10009"/>
              <a:gd name="connsiteY3" fmla="*/ 13625 h 13625"/>
              <a:gd name="connsiteX4" fmla="*/ 0 w 10009"/>
              <a:gd name="connsiteY4" fmla="*/ 0 h 13625"/>
              <a:gd name="connsiteX0" fmla="*/ 0 w 10010"/>
              <a:gd name="connsiteY0" fmla="*/ 0 h 13625"/>
              <a:gd name="connsiteX1" fmla="*/ 10001 w 10010"/>
              <a:gd name="connsiteY1" fmla="*/ 0 h 13625"/>
              <a:gd name="connsiteX2" fmla="*/ 10001 w 10010"/>
              <a:gd name="connsiteY2" fmla="*/ 9755 h 13625"/>
              <a:gd name="connsiteX3" fmla="*/ 0 w 10010"/>
              <a:gd name="connsiteY3" fmla="*/ 13625 h 13625"/>
              <a:gd name="connsiteX4" fmla="*/ 0 w 10010"/>
              <a:gd name="connsiteY4" fmla="*/ 0 h 13625"/>
              <a:gd name="connsiteX0" fmla="*/ 0 w 10011"/>
              <a:gd name="connsiteY0" fmla="*/ 0 h 13625"/>
              <a:gd name="connsiteX1" fmla="*/ 10001 w 10011"/>
              <a:gd name="connsiteY1" fmla="*/ 0 h 13625"/>
              <a:gd name="connsiteX2" fmla="*/ 10002 w 10011"/>
              <a:gd name="connsiteY2" fmla="*/ 9777 h 13625"/>
              <a:gd name="connsiteX3" fmla="*/ 0 w 10011"/>
              <a:gd name="connsiteY3" fmla="*/ 13625 h 13625"/>
              <a:gd name="connsiteX4" fmla="*/ 0 w 10011"/>
              <a:gd name="connsiteY4" fmla="*/ 0 h 1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3625">
                <a:moveTo>
                  <a:pt x="0" y="0"/>
                </a:moveTo>
                <a:lnTo>
                  <a:pt x="10001" y="0"/>
                </a:lnTo>
                <a:cubicBezTo>
                  <a:pt x="10008" y="7808"/>
                  <a:pt x="10011" y="2531"/>
                  <a:pt x="10002" y="9777"/>
                </a:cubicBezTo>
                <a:lnTo>
                  <a:pt x="0" y="13625"/>
                </a:lnTo>
                <a:lnTo>
                  <a:pt x="0" y="0"/>
                </a:lnTo>
                <a:close/>
              </a:path>
            </a:pathLst>
          </a:custGeom>
          <a:noFill/>
          <a:ln w="9525">
            <a:noFill/>
            <a:miter lim="800000"/>
            <a:headEnd/>
            <a:tailEnd/>
          </a:ln>
          <a:effectLst/>
        </p:spPr>
        <p:txBody>
          <a:bodyPr/>
          <a:lstStyle/>
          <a:p>
            <a:r>
              <a:rPr lang="en-US" smtClean="0"/>
              <a:t>Click icon to add picture</a:t>
            </a:r>
            <a:endParaRPr lang="fi-FI"/>
          </a:p>
        </p:txBody>
      </p:sp>
      <p:grpSp>
        <p:nvGrpSpPr>
          <p:cNvPr id="5" name="Ryhmä 15"/>
          <p:cNvGrpSpPr/>
          <p:nvPr userDrawn="1"/>
        </p:nvGrpSpPr>
        <p:grpSpPr>
          <a:xfrm>
            <a:off x="5856886" y="196270"/>
            <a:ext cx="3296755" cy="3755374"/>
            <a:chOff x="5856886" y="196270"/>
            <a:chExt cx="3296755" cy="3755374"/>
          </a:xfrm>
        </p:grpSpPr>
        <p:sp>
          <p:nvSpPr>
            <p:cNvPr id="23" name="Puolivapaa piirto 22"/>
            <p:cNvSpPr/>
            <p:nvPr userDrawn="1"/>
          </p:nvSpPr>
          <p:spPr>
            <a:xfrm>
              <a:off x="6980986" y="2017297"/>
              <a:ext cx="2163014" cy="193434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0" h="9235">
                  <a:moveTo>
                    <a:pt x="21" y="2217"/>
                  </a:moveTo>
                  <a:lnTo>
                    <a:pt x="9961" y="0"/>
                  </a:lnTo>
                  <a:cubicBezTo>
                    <a:pt x="9980" y="2853"/>
                    <a:pt x="9974" y="5156"/>
                    <a:pt x="9962" y="8193"/>
                  </a:cubicBezTo>
                  <a:lnTo>
                    <a:pt x="14" y="9235"/>
                  </a:lnTo>
                  <a:cubicBezTo>
                    <a:pt x="0" y="6718"/>
                    <a:pt x="35" y="4734"/>
                    <a:pt x="21" y="2217"/>
                  </a:cubicBezTo>
                  <a:close/>
                </a:path>
              </a:pathLst>
            </a:custGeom>
            <a:blipFill>
              <a:blip r:embed="rId2" cstate="print"/>
              <a:stretch>
                <a:fillRect l="-83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Puolivapaa piirto 28"/>
            <p:cNvSpPr/>
            <p:nvPr userDrawn="1"/>
          </p:nvSpPr>
          <p:spPr>
            <a:xfrm>
              <a:off x="5856886" y="2484053"/>
              <a:ext cx="1132968" cy="92423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 name="connsiteX0" fmla="*/ 21 w 9995"/>
                <a:gd name="connsiteY0" fmla="*/ 1928 h 9527"/>
                <a:gd name="connsiteX1" fmla="*/ 9976 w 9995"/>
                <a:gd name="connsiteY1" fmla="*/ 0 h 9527"/>
                <a:gd name="connsiteX2" fmla="*/ 9982 w 9995"/>
                <a:gd name="connsiteY2" fmla="*/ 8399 h 9527"/>
                <a:gd name="connsiteX3" fmla="*/ 14 w 9995"/>
                <a:gd name="connsiteY3" fmla="*/ 9527 h 9527"/>
                <a:gd name="connsiteX4" fmla="*/ 21 w 9995"/>
                <a:gd name="connsiteY4" fmla="*/ 1928 h 9527"/>
                <a:gd name="connsiteX0" fmla="*/ 21 w 9999"/>
                <a:gd name="connsiteY0" fmla="*/ 2127 h 10103"/>
                <a:gd name="connsiteX1" fmla="*/ 9895 w 9999"/>
                <a:gd name="connsiteY1" fmla="*/ 0 h 10103"/>
                <a:gd name="connsiteX2" fmla="*/ 9987 w 9999"/>
                <a:gd name="connsiteY2" fmla="*/ 8919 h 10103"/>
                <a:gd name="connsiteX3" fmla="*/ 14 w 9999"/>
                <a:gd name="connsiteY3" fmla="*/ 10103 h 10103"/>
                <a:gd name="connsiteX4" fmla="*/ 21 w 9999"/>
                <a:gd name="connsiteY4" fmla="*/ 2127 h 10103"/>
                <a:gd name="connsiteX0" fmla="*/ 21 w 9915"/>
                <a:gd name="connsiteY0" fmla="*/ 2105 h 10000"/>
                <a:gd name="connsiteX1" fmla="*/ 9896 w 9915"/>
                <a:gd name="connsiteY1" fmla="*/ 0 h 10000"/>
                <a:gd name="connsiteX2" fmla="*/ 9710 w 9915"/>
                <a:gd name="connsiteY2" fmla="*/ 8786 h 10000"/>
                <a:gd name="connsiteX3" fmla="*/ 14 w 9915"/>
                <a:gd name="connsiteY3" fmla="*/ 10000 h 10000"/>
                <a:gd name="connsiteX4" fmla="*/ 21 w 9915"/>
                <a:gd name="connsiteY4" fmla="*/ 2105 h 10000"/>
                <a:gd name="connsiteX0" fmla="*/ 21 w 9805"/>
                <a:gd name="connsiteY0" fmla="*/ 2374 h 10269"/>
                <a:gd name="connsiteX1" fmla="*/ 6747 w 9805"/>
                <a:gd name="connsiteY1" fmla="*/ 0 h 10269"/>
                <a:gd name="connsiteX2" fmla="*/ 9793 w 9805"/>
                <a:gd name="connsiteY2" fmla="*/ 9055 h 10269"/>
                <a:gd name="connsiteX3" fmla="*/ 14 w 9805"/>
                <a:gd name="connsiteY3" fmla="*/ 10269 h 10269"/>
                <a:gd name="connsiteX4" fmla="*/ 21 w 9805"/>
                <a:gd name="connsiteY4" fmla="*/ 2374 h 10269"/>
                <a:gd name="connsiteX0" fmla="*/ 21 w 10071"/>
                <a:gd name="connsiteY0" fmla="*/ 2032 h 9720"/>
                <a:gd name="connsiteX1" fmla="*/ 10051 w 10071"/>
                <a:gd name="connsiteY1" fmla="*/ 0 h 9720"/>
                <a:gd name="connsiteX2" fmla="*/ 9988 w 10071"/>
                <a:gd name="connsiteY2" fmla="*/ 8538 h 9720"/>
                <a:gd name="connsiteX3" fmla="*/ 14 w 10071"/>
                <a:gd name="connsiteY3" fmla="*/ 9720 h 9720"/>
                <a:gd name="connsiteX4" fmla="*/ 21 w 10071"/>
                <a:gd name="connsiteY4" fmla="*/ 2032 h 9720"/>
                <a:gd name="connsiteX0" fmla="*/ 21 w 10000"/>
                <a:gd name="connsiteY0" fmla="*/ 2091 h 10000"/>
                <a:gd name="connsiteX1" fmla="*/ 9980 w 10000"/>
                <a:gd name="connsiteY1" fmla="*/ 0 h 10000"/>
                <a:gd name="connsiteX2" fmla="*/ 5735 w 10000"/>
                <a:gd name="connsiteY2" fmla="*/ 6615 h 10000"/>
                <a:gd name="connsiteX3" fmla="*/ 14 w 10000"/>
                <a:gd name="connsiteY3" fmla="*/ 10000 h 10000"/>
                <a:gd name="connsiteX4" fmla="*/ 21 w 10000"/>
                <a:gd name="connsiteY4" fmla="*/ 2091 h 10000"/>
                <a:gd name="connsiteX0" fmla="*/ 21 w 10000"/>
                <a:gd name="connsiteY0" fmla="*/ 2091 h 10000"/>
                <a:gd name="connsiteX1" fmla="*/ 9980 w 10000"/>
                <a:gd name="connsiteY1" fmla="*/ 0 h 10000"/>
                <a:gd name="connsiteX2" fmla="*/ 9912 w 10000"/>
                <a:gd name="connsiteY2" fmla="*/ 7633 h 10000"/>
                <a:gd name="connsiteX3" fmla="*/ 14 w 10000"/>
                <a:gd name="connsiteY3" fmla="*/ 10000 h 10000"/>
                <a:gd name="connsiteX4" fmla="*/ 21 w 10000"/>
                <a:gd name="connsiteY4" fmla="*/ 2091 h 10000"/>
                <a:gd name="connsiteX0" fmla="*/ 35 w 10014"/>
                <a:gd name="connsiteY0" fmla="*/ 2091 h 9518"/>
                <a:gd name="connsiteX1" fmla="*/ 9994 w 10014"/>
                <a:gd name="connsiteY1" fmla="*/ 0 h 9518"/>
                <a:gd name="connsiteX2" fmla="*/ 9926 w 10014"/>
                <a:gd name="connsiteY2" fmla="*/ 7633 h 9518"/>
                <a:gd name="connsiteX3" fmla="*/ 14 w 10014"/>
                <a:gd name="connsiteY3" fmla="*/ 9518 h 9518"/>
                <a:gd name="connsiteX4" fmla="*/ 35 w 10014"/>
                <a:gd name="connsiteY4" fmla="*/ 2091 h 9518"/>
                <a:gd name="connsiteX0" fmla="*/ 78 w 10043"/>
                <a:gd name="connsiteY0" fmla="*/ 2197 h 9721"/>
                <a:gd name="connsiteX1" fmla="*/ 10023 w 10043"/>
                <a:gd name="connsiteY1" fmla="*/ 0 h 9721"/>
                <a:gd name="connsiteX2" fmla="*/ 9955 w 10043"/>
                <a:gd name="connsiteY2" fmla="*/ 8020 h 9721"/>
                <a:gd name="connsiteX3" fmla="*/ 14 w 10043"/>
                <a:gd name="connsiteY3" fmla="*/ 9721 h 9721"/>
                <a:gd name="connsiteX4" fmla="*/ 78 w 10043"/>
                <a:gd name="connsiteY4" fmla="*/ 2197 h 9721"/>
                <a:gd name="connsiteX0" fmla="*/ 57 w 10000"/>
                <a:gd name="connsiteY0" fmla="*/ 4012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4012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42"/>
                <a:gd name="connsiteY0" fmla="*/ 2443 h 10000"/>
                <a:gd name="connsiteX1" fmla="*/ 9980 w 10042"/>
                <a:gd name="connsiteY1" fmla="*/ 0 h 10000"/>
                <a:gd name="connsiteX2" fmla="*/ 9971 w 10042"/>
                <a:gd name="connsiteY2" fmla="*/ 8143 h 10000"/>
                <a:gd name="connsiteX3" fmla="*/ 14 w 10042"/>
                <a:gd name="connsiteY3" fmla="*/ 10000 h 10000"/>
                <a:gd name="connsiteX4" fmla="*/ 57 w 10042"/>
                <a:gd name="connsiteY4" fmla="*/ 2443 h 10000"/>
                <a:gd name="connsiteX0" fmla="*/ 57 w 10000"/>
                <a:gd name="connsiteY0" fmla="*/ 2443 h 10000"/>
                <a:gd name="connsiteX1" fmla="*/ 9980 w 10000"/>
                <a:gd name="connsiteY1" fmla="*/ 0 h 10000"/>
                <a:gd name="connsiteX2" fmla="*/ 9971 w 10000"/>
                <a:gd name="connsiteY2" fmla="*/ 8143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82 w 10000"/>
                <a:gd name="connsiteY2" fmla="*/ 8036 h 10000"/>
                <a:gd name="connsiteX3" fmla="*/ 14 w 10000"/>
                <a:gd name="connsiteY3" fmla="*/ 10000 h 10000"/>
                <a:gd name="connsiteX4" fmla="*/ 57 w 10000"/>
                <a:gd name="connsiteY4" fmla="*/ 2443 h 10000"/>
                <a:gd name="connsiteX0" fmla="*/ 57 w 10004"/>
                <a:gd name="connsiteY0" fmla="*/ 2443 h 10000"/>
                <a:gd name="connsiteX1" fmla="*/ 9980 w 10004"/>
                <a:gd name="connsiteY1" fmla="*/ 0 h 10000"/>
                <a:gd name="connsiteX2" fmla="*/ 9982 w 10004"/>
                <a:gd name="connsiteY2" fmla="*/ 8036 h 10000"/>
                <a:gd name="connsiteX3" fmla="*/ 14 w 10004"/>
                <a:gd name="connsiteY3" fmla="*/ 10000 h 10000"/>
                <a:gd name="connsiteX4" fmla="*/ 57 w 10004"/>
                <a:gd name="connsiteY4" fmla="*/ 2443 h 10000"/>
                <a:gd name="connsiteX0" fmla="*/ 17 w 10004"/>
                <a:gd name="connsiteY0" fmla="*/ 2548 h 10000"/>
                <a:gd name="connsiteX1" fmla="*/ 9980 w 10004"/>
                <a:gd name="connsiteY1" fmla="*/ 0 h 10000"/>
                <a:gd name="connsiteX2" fmla="*/ 9982 w 10004"/>
                <a:gd name="connsiteY2" fmla="*/ 8036 h 10000"/>
                <a:gd name="connsiteX3" fmla="*/ 14 w 10004"/>
                <a:gd name="connsiteY3" fmla="*/ 10000 h 10000"/>
                <a:gd name="connsiteX4" fmla="*/ 17 w 10004"/>
                <a:gd name="connsiteY4" fmla="*/ 254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4" h="10000">
                  <a:moveTo>
                    <a:pt x="17" y="2548"/>
                  </a:moveTo>
                  <a:lnTo>
                    <a:pt x="9980" y="0"/>
                  </a:lnTo>
                  <a:cubicBezTo>
                    <a:pt x="10000" y="3475"/>
                    <a:pt x="10004" y="1095"/>
                    <a:pt x="9982" y="8036"/>
                  </a:cubicBezTo>
                  <a:lnTo>
                    <a:pt x="14" y="10000"/>
                  </a:lnTo>
                  <a:cubicBezTo>
                    <a:pt x="0" y="6933"/>
                    <a:pt x="32" y="5614"/>
                    <a:pt x="17" y="2548"/>
                  </a:cubicBezTo>
                  <a:close/>
                </a:path>
              </a:pathLst>
            </a:custGeom>
            <a:blipFill dpi="0" rotWithShape="1">
              <a:blip r:embed="rId3" cstate="print"/>
              <a:srcRect/>
              <a:stretch>
                <a:fillRect l="-83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Puolivapaa piirto 12"/>
            <p:cNvSpPr/>
            <p:nvPr userDrawn="1"/>
          </p:nvSpPr>
          <p:spPr>
            <a:xfrm>
              <a:off x="8021686" y="196270"/>
              <a:ext cx="1131955" cy="207949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5202 w 10076"/>
                <a:gd name="connsiteY0" fmla="*/ 1456 h 10306"/>
                <a:gd name="connsiteX1" fmla="*/ 10042 w 10076"/>
                <a:gd name="connsiteY1" fmla="*/ 0 h 10306"/>
                <a:gd name="connsiteX2" fmla="*/ 10042 w 10076"/>
                <a:gd name="connsiteY2" fmla="*/ 8225 h 10306"/>
                <a:gd name="connsiteX3" fmla="*/ 14 w 10076"/>
                <a:gd name="connsiteY3" fmla="*/ 10306 h 10306"/>
                <a:gd name="connsiteX4" fmla="*/ 5202 w 10076"/>
                <a:gd name="connsiteY4" fmla="*/ 1456 h 10306"/>
                <a:gd name="connsiteX0" fmla="*/ 47 w 4921"/>
                <a:gd name="connsiteY0" fmla="*/ 1456 h 9280"/>
                <a:gd name="connsiteX1" fmla="*/ 4887 w 4921"/>
                <a:gd name="connsiteY1" fmla="*/ 0 h 9280"/>
                <a:gd name="connsiteX2" fmla="*/ 4887 w 4921"/>
                <a:gd name="connsiteY2" fmla="*/ 8225 h 9280"/>
                <a:gd name="connsiteX3" fmla="*/ 14 w 4921"/>
                <a:gd name="connsiteY3" fmla="*/ 9280 h 9280"/>
                <a:gd name="connsiteX4" fmla="*/ 47 w 4921"/>
                <a:gd name="connsiteY4" fmla="*/ 1456 h 9280"/>
                <a:gd name="connsiteX0" fmla="*/ 18 w 9922"/>
                <a:gd name="connsiteY0" fmla="*/ 1569 h 9803"/>
                <a:gd name="connsiteX1" fmla="*/ 9853 w 9922"/>
                <a:gd name="connsiteY1" fmla="*/ 0 h 9803"/>
                <a:gd name="connsiteX2" fmla="*/ 9853 w 9922"/>
                <a:gd name="connsiteY2" fmla="*/ 8863 h 9803"/>
                <a:gd name="connsiteX3" fmla="*/ 28 w 9922"/>
                <a:gd name="connsiteY3" fmla="*/ 9803 h 9803"/>
                <a:gd name="connsiteX4" fmla="*/ 18 w 9922"/>
                <a:gd name="connsiteY4" fmla="*/ 1569 h 9803"/>
                <a:gd name="connsiteX0" fmla="*/ 18 w 10000"/>
                <a:gd name="connsiteY0" fmla="*/ 1601 h 10266"/>
                <a:gd name="connsiteX1" fmla="*/ 9930 w 10000"/>
                <a:gd name="connsiteY1" fmla="*/ 0 h 10266"/>
                <a:gd name="connsiteX2" fmla="*/ 9930 w 10000"/>
                <a:gd name="connsiteY2" fmla="*/ 9041 h 10266"/>
                <a:gd name="connsiteX3" fmla="*/ 28 w 10000"/>
                <a:gd name="connsiteY3" fmla="*/ 10266 h 10266"/>
                <a:gd name="connsiteX4" fmla="*/ 18 w 10000"/>
                <a:gd name="connsiteY4" fmla="*/ 1601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51 w 10023"/>
                <a:gd name="connsiteY0" fmla="*/ 1760 h 10216"/>
                <a:gd name="connsiteX1" fmla="*/ 9953 w 10023"/>
                <a:gd name="connsiteY1" fmla="*/ 0 h 10216"/>
                <a:gd name="connsiteX2" fmla="*/ 9953 w 10023"/>
                <a:gd name="connsiteY2" fmla="*/ 9041 h 10216"/>
                <a:gd name="connsiteX3" fmla="*/ 28 w 10023"/>
                <a:gd name="connsiteY3" fmla="*/ 10216 h 10216"/>
                <a:gd name="connsiteX4" fmla="*/ 51 w 10023"/>
                <a:gd name="connsiteY4" fmla="*/ 1760 h 10216"/>
                <a:gd name="connsiteX0" fmla="*/ 73 w 10045"/>
                <a:gd name="connsiteY0" fmla="*/ 1760 h 10274"/>
                <a:gd name="connsiteX1" fmla="*/ 9975 w 10045"/>
                <a:gd name="connsiteY1" fmla="*/ 0 h 10274"/>
                <a:gd name="connsiteX2" fmla="*/ 9975 w 10045"/>
                <a:gd name="connsiteY2" fmla="*/ 9041 h 10274"/>
                <a:gd name="connsiteX3" fmla="*/ 28 w 10045"/>
                <a:gd name="connsiteY3" fmla="*/ 10274 h 10274"/>
                <a:gd name="connsiteX4" fmla="*/ 73 w 10045"/>
                <a:gd name="connsiteY4" fmla="*/ 1760 h 10274"/>
                <a:gd name="connsiteX0" fmla="*/ 84 w 10045"/>
                <a:gd name="connsiteY0" fmla="*/ 1778 h 10274"/>
                <a:gd name="connsiteX1" fmla="*/ 9975 w 10045"/>
                <a:gd name="connsiteY1" fmla="*/ 0 h 10274"/>
                <a:gd name="connsiteX2" fmla="*/ 9975 w 10045"/>
                <a:gd name="connsiteY2" fmla="*/ 9041 h 10274"/>
                <a:gd name="connsiteX3" fmla="*/ 28 w 10045"/>
                <a:gd name="connsiteY3" fmla="*/ 10274 h 10274"/>
                <a:gd name="connsiteX4" fmla="*/ 84 w 10045"/>
                <a:gd name="connsiteY4" fmla="*/ 1778 h 10274"/>
                <a:gd name="connsiteX0" fmla="*/ 84 w 10066"/>
                <a:gd name="connsiteY0" fmla="*/ 1676 h 10172"/>
                <a:gd name="connsiteX1" fmla="*/ 9996 w 10066"/>
                <a:gd name="connsiteY1" fmla="*/ 0 h 10172"/>
                <a:gd name="connsiteX2" fmla="*/ 9975 w 10066"/>
                <a:gd name="connsiteY2" fmla="*/ 8939 h 10172"/>
                <a:gd name="connsiteX3" fmla="*/ 28 w 10066"/>
                <a:gd name="connsiteY3" fmla="*/ 10172 h 10172"/>
                <a:gd name="connsiteX4" fmla="*/ 84 w 10066"/>
                <a:gd name="connsiteY4" fmla="*/ 1676 h 10172"/>
                <a:gd name="connsiteX0" fmla="*/ 84 w 10045"/>
                <a:gd name="connsiteY0" fmla="*/ 1688 h 10184"/>
                <a:gd name="connsiteX1" fmla="*/ 9975 w 10045"/>
                <a:gd name="connsiteY1" fmla="*/ 0 h 10184"/>
                <a:gd name="connsiteX2" fmla="*/ 9975 w 10045"/>
                <a:gd name="connsiteY2" fmla="*/ 8951 h 10184"/>
                <a:gd name="connsiteX3" fmla="*/ 28 w 10045"/>
                <a:gd name="connsiteY3" fmla="*/ 10184 h 10184"/>
                <a:gd name="connsiteX4" fmla="*/ 84 w 10045"/>
                <a:gd name="connsiteY4" fmla="*/ 1688 h 10184"/>
                <a:gd name="connsiteX0" fmla="*/ 109 w 10070"/>
                <a:gd name="connsiteY0" fmla="*/ 1688 h 9498"/>
                <a:gd name="connsiteX1" fmla="*/ 10000 w 10070"/>
                <a:gd name="connsiteY1" fmla="*/ 0 h 9498"/>
                <a:gd name="connsiteX2" fmla="*/ 10000 w 10070"/>
                <a:gd name="connsiteY2" fmla="*/ 8951 h 9498"/>
                <a:gd name="connsiteX3" fmla="*/ 28 w 10070"/>
                <a:gd name="connsiteY3" fmla="*/ 9498 h 9498"/>
                <a:gd name="connsiteX4" fmla="*/ 109 w 10070"/>
                <a:gd name="connsiteY4" fmla="*/ 1688 h 9498"/>
                <a:gd name="connsiteX0" fmla="*/ 115 w 10007"/>
                <a:gd name="connsiteY0" fmla="*/ 1777 h 10717"/>
                <a:gd name="connsiteX1" fmla="*/ 9937 w 10007"/>
                <a:gd name="connsiteY1" fmla="*/ 0 h 10717"/>
                <a:gd name="connsiteX2" fmla="*/ 9937 w 10007"/>
                <a:gd name="connsiteY2" fmla="*/ 9424 h 10717"/>
                <a:gd name="connsiteX3" fmla="*/ 28 w 10007"/>
                <a:gd name="connsiteY3" fmla="*/ 10717 h 10717"/>
                <a:gd name="connsiteX4" fmla="*/ 115 w 10007"/>
                <a:gd name="connsiteY4" fmla="*/ 1777 h 10717"/>
                <a:gd name="connsiteX0" fmla="*/ 115 w 10007"/>
                <a:gd name="connsiteY0" fmla="*/ 1777 h 10717"/>
                <a:gd name="connsiteX1" fmla="*/ 9937 w 10007"/>
                <a:gd name="connsiteY1" fmla="*/ 0 h 10717"/>
                <a:gd name="connsiteX2" fmla="*/ 9937 w 10007"/>
                <a:gd name="connsiteY2" fmla="*/ 9500 h 10717"/>
                <a:gd name="connsiteX3" fmla="*/ 28 w 10007"/>
                <a:gd name="connsiteY3" fmla="*/ 10717 h 10717"/>
                <a:gd name="connsiteX4" fmla="*/ 115 w 10007"/>
                <a:gd name="connsiteY4" fmla="*/ 1777 h 1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7" h="10717">
                  <a:moveTo>
                    <a:pt x="115" y="1777"/>
                  </a:moveTo>
                  <a:lnTo>
                    <a:pt x="9937" y="0"/>
                  </a:lnTo>
                  <a:cubicBezTo>
                    <a:pt x="10007" y="3351"/>
                    <a:pt x="9958" y="6237"/>
                    <a:pt x="9937" y="9500"/>
                  </a:cubicBezTo>
                  <a:lnTo>
                    <a:pt x="28" y="10717"/>
                  </a:lnTo>
                  <a:cubicBezTo>
                    <a:pt x="0" y="7818"/>
                    <a:pt x="143" y="4678"/>
                    <a:pt x="115" y="1777"/>
                  </a:cubicBezTo>
                  <a:close/>
                </a:path>
              </a:pathLst>
            </a:custGeom>
            <a:blipFill dpi="0" rotWithShape="1">
              <a:blip r:embed="rId4" cstate="print"/>
              <a:srcRect/>
              <a:stretch>
                <a:fillRect l="-83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Puolivapaa piirto 14"/>
            <p:cNvSpPr/>
            <p:nvPr userDrawn="1"/>
          </p:nvSpPr>
          <p:spPr>
            <a:xfrm>
              <a:off x="5863616" y="541400"/>
              <a:ext cx="2178159" cy="21717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27 w 10089"/>
                <a:gd name="connsiteY0" fmla="*/ 3023 h 10319"/>
                <a:gd name="connsiteX1" fmla="*/ 10055 w 10089"/>
                <a:gd name="connsiteY1" fmla="*/ 0 h 10319"/>
                <a:gd name="connsiteX2" fmla="*/ 10055 w 10089"/>
                <a:gd name="connsiteY2" fmla="*/ 8225 h 10319"/>
                <a:gd name="connsiteX3" fmla="*/ 14 w 10089"/>
                <a:gd name="connsiteY3" fmla="*/ 10319 h 10319"/>
                <a:gd name="connsiteX4" fmla="*/ 27 w 10089"/>
                <a:gd name="connsiteY4" fmla="*/ 3023 h 10319"/>
                <a:gd name="connsiteX0" fmla="*/ 27 w 10067"/>
                <a:gd name="connsiteY0" fmla="*/ 3023 h 10319"/>
                <a:gd name="connsiteX1" fmla="*/ 10055 w 10067"/>
                <a:gd name="connsiteY1" fmla="*/ 0 h 10319"/>
                <a:gd name="connsiteX2" fmla="*/ 10055 w 10067"/>
                <a:gd name="connsiteY2" fmla="*/ 8225 h 10319"/>
                <a:gd name="connsiteX3" fmla="*/ 14 w 10067"/>
                <a:gd name="connsiteY3" fmla="*/ 10319 h 10319"/>
                <a:gd name="connsiteX4" fmla="*/ 27 w 10067"/>
                <a:gd name="connsiteY4" fmla="*/ 3023 h 10319"/>
                <a:gd name="connsiteX0" fmla="*/ 35 w 10075"/>
                <a:gd name="connsiteY0" fmla="*/ 3023 h 10312"/>
                <a:gd name="connsiteX1" fmla="*/ 10063 w 10075"/>
                <a:gd name="connsiteY1" fmla="*/ 0 h 10312"/>
                <a:gd name="connsiteX2" fmla="*/ 10063 w 10075"/>
                <a:gd name="connsiteY2" fmla="*/ 8225 h 10312"/>
                <a:gd name="connsiteX3" fmla="*/ 14 w 10075"/>
                <a:gd name="connsiteY3" fmla="*/ 10312 h 10312"/>
                <a:gd name="connsiteX4" fmla="*/ 35 w 10075"/>
                <a:gd name="connsiteY4" fmla="*/ 3023 h 10312"/>
                <a:gd name="connsiteX0" fmla="*/ 35 w 10104"/>
                <a:gd name="connsiteY0" fmla="*/ 3032 h 10321"/>
                <a:gd name="connsiteX1" fmla="*/ 10092 w 10104"/>
                <a:gd name="connsiteY1" fmla="*/ 0 h 10321"/>
                <a:gd name="connsiteX2" fmla="*/ 10063 w 10104"/>
                <a:gd name="connsiteY2" fmla="*/ 8234 h 10321"/>
                <a:gd name="connsiteX3" fmla="*/ 14 w 10104"/>
                <a:gd name="connsiteY3" fmla="*/ 10321 h 10321"/>
                <a:gd name="connsiteX4" fmla="*/ 35 w 10104"/>
                <a:gd name="connsiteY4" fmla="*/ 3032 h 10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 h="10321">
                  <a:moveTo>
                    <a:pt x="35" y="3032"/>
                  </a:moveTo>
                  <a:lnTo>
                    <a:pt x="10092" y="0"/>
                  </a:lnTo>
                  <a:cubicBezTo>
                    <a:pt x="10104" y="3071"/>
                    <a:pt x="10073" y="5214"/>
                    <a:pt x="10063" y="8234"/>
                  </a:cubicBezTo>
                  <a:lnTo>
                    <a:pt x="14" y="10321"/>
                  </a:lnTo>
                  <a:cubicBezTo>
                    <a:pt x="0" y="7816"/>
                    <a:pt x="49" y="5539"/>
                    <a:pt x="35" y="3032"/>
                  </a:cubicBezTo>
                  <a:close/>
                </a:path>
              </a:pathLst>
            </a:custGeom>
            <a:blipFill dpi="0" rotWithShape="1">
              <a:blip r:embed="rId5" cstate="print"/>
              <a:srcRect/>
              <a:stretch>
                <a:fillRect l="-80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6" name="Group 29"/>
          <p:cNvGrpSpPr>
            <a:grpSpLocks/>
          </p:cNvGrpSpPr>
          <p:nvPr userDrawn="1"/>
        </p:nvGrpSpPr>
        <p:grpSpPr bwMode="auto">
          <a:xfrm>
            <a:off x="5867400" y="6304504"/>
            <a:ext cx="2773363" cy="104775"/>
            <a:chOff x="340" y="3906"/>
            <a:chExt cx="1747" cy="66"/>
          </a:xfrm>
        </p:grpSpPr>
        <p:sp>
          <p:nvSpPr>
            <p:cNvPr id="19" name="Freeform 27"/>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endParaRPr lang="fi-FI"/>
            </a:p>
          </p:txBody>
        </p:sp>
        <p:sp>
          <p:nvSpPr>
            <p:cNvPr id="20" name="Freeform 28"/>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endParaRPr lang="fi-FI"/>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äliotsikkodia 1">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3400" b="0" cap="none" baseline="0"/>
            </a:lvl1pPr>
          </a:lstStyle>
          <a:p>
            <a:r>
              <a:rPr lang="en-US" smtClean="0"/>
              <a:t>Click to edit Master title style</a:t>
            </a:r>
            <a:endParaRPr lang="fi-FI" dirty="0"/>
          </a:p>
        </p:txBody>
      </p:sp>
      <p:sp>
        <p:nvSpPr>
          <p:cNvPr id="3" name="Tekstin paikkamerkki 2"/>
          <p:cNvSpPr>
            <a:spLocks noGrp="1"/>
          </p:cNvSpPr>
          <p:nvPr>
            <p:ph type="body" idx="1"/>
          </p:nvPr>
        </p:nvSpPr>
        <p:spPr>
          <a:xfrm>
            <a:off x="722313" y="3645024"/>
            <a:ext cx="7772400" cy="761876"/>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äivämäärän paikkamerkki 3"/>
          <p:cNvSpPr>
            <a:spLocks noGrp="1"/>
          </p:cNvSpPr>
          <p:nvPr>
            <p:ph type="dt" sz="half" idx="10"/>
          </p:nvPr>
        </p:nvSpPr>
        <p:spPr/>
        <p:txBody>
          <a:bodyPr/>
          <a:lstStyle/>
          <a:p>
            <a:fld id="{F8F25D15-E4D1-45E5-8B16-70D09C74DD85}" type="datetime1">
              <a:rPr lang="fi-FI" smtClean="0"/>
              <a:t>11.4.2019</a:t>
            </a:fld>
            <a:endParaRPr lang="fi-FI"/>
          </a:p>
        </p:txBody>
      </p:sp>
      <p:sp>
        <p:nvSpPr>
          <p:cNvPr id="6" name="Dian numeron paikkamerkki 5"/>
          <p:cNvSpPr>
            <a:spLocks noGrp="1"/>
          </p:cNvSpPr>
          <p:nvPr>
            <p:ph type="sldNum" sz="quarter" idx="12"/>
          </p:nvPr>
        </p:nvSpPr>
        <p:spPr/>
        <p:txBody>
          <a:bodyPr/>
          <a:lstStyle/>
          <a:p>
            <a:fld id="{4397BD22-0332-4DBC-B8EE-8AB1909EAC6C}" type="slidenum">
              <a:rPr lang="fi-FI" smtClean="0"/>
              <a:pPr/>
              <a:t>‹#›</a:t>
            </a:fld>
            <a:endParaRPr lang="fi-FI"/>
          </a:p>
        </p:txBody>
      </p:sp>
      <p:sp>
        <p:nvSpPr>
          <p:cNvPr id="7" name="Rectangle 5"/>
          <p:cNvSpPr>
            <a:spLocks noGrp="1" noChangeArrowheads="1"/>
          </p:cNvSpPr>
          <p:nvPr>
            <p:ph type="ftr" sz="quarter" idx="3"/>
          </p:nvPr>
        </p:nvSpPr>
        <p:spPr bwMode="auto">
          <a:xfrm>
            <a:off x="1547813" y="6597650"/>
            <a:ext cx="6048375"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spc="20" baseline="0">
                <a:solidFill>
                  <a:schemeClr val="accent1"/>
                </a:solidFill>
              </a:defRPr>
            </a:lvl1pPr>
          </a:lstStyle>
          <a:p>
            <a:r>
              <a:rPr lang="fi-FI" smtClean="0"/>
              <a:t>RUORI: Tautitaakka 25.4.2019 / Jouni Tuomisto</a:t>
            </a:r>
            <a:endParaRPr lang="fi-FI" dirty="0"/>
          </a:p>
        </p:txBody>
      </p:sp>
      <p:sp>
        <p:nvSpPr>
          <p:cNvPr id="28" name="Kuvan paikkamerkki 27"/>
          <p:cNvSpPr>
            <a:spLocks noGrp="1"/>
          </p:cNvSpPr>
          <p:nvPr userDrawn="1">
            <p:ph type="pic" sz="quarter" idx="13"/>
          </p:nvPr>
        </p:nvSpPr>
        <p:spPr bwMode="auto">
          <a:xfrm>
            <a:off x="1" y="-3940"/>
            <a:ext cx="5874160" cy="378891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268"/>
              <a:gd name="connsiteX1" fmla="*/ 10000 w 10000"/>
              <a:gd name="connsiteY1" fmla="*/ 268 h 10268"/>
              <a:gd name="connsiteX2" fmla="*/ 10000 w 10000"/>
              <a:gd name="connsiteY2" fmla="*/ 10268 h 10268"/>
              <a:gd name="connsiteX3" fmla="*/ 0 w 10000"/>
              <a:gd name="connsiteY3" fmla="*/ 10268 h 10268"/>
              <a:gd name="connsiteX4" fmla="*/ 0 w 10000"/>
              <a:gd name="connsiteY4" fmla="*/ 0 h 10268"/>
              <a:gd name="connsiteX0" fmla="*/ 0 w 10000"/>
              <a:gd name="connsiteY0" fmla="*/ 0 h 10268"/>
              <a:gd name="connsiteX1" fmla="*/ 6339 w 10000"/>
              <a:gd name="connsiteY1" fmla="*/ 0 h 10268"/>
              <a:gd name="connsiteX2" fmla="*/ 10000 w 10000"/>
              <a:gd name="connsiteY2" fmla="*/ 10268 h 10268"/>
              <a:gd name="connsiteX3" fmla="*/ 0 w 10000"/>
              <a:gd name="connsiteY3" fmla="*/ 10268 h 10268"/>
              <a:gd name="connsiteX4" fmla="*/ 0 w 10000"/>
              <a:gd name="connsiteY4" fmla="*/ 0 h 10268"/>
              <a:gd name="connsiteX0" fmla="*/ 0 w 6417"/>
              <a:gd name="connsiteY0" fmla="*/ 0 h 10268"/>
              <a:gd name="connsiteX1" fmla="*/ 6339 w 6417"/>
              <a:gd name="connsiteY1" fmla="*/ 0 h 10268"/>
              <a:gd name="connsiteX2" fmla="*/ 6417 w 6417"/>
              <a:gd name="connsiteY2" fmla="*/ 10002 h 10268"/>
              <a:gd name="connsiteX3" fmla="*/ 0 w 6417"/>
              <a:gd name="connsiteY3" fmla="*/ 10268 h 10268"/>
              <a:gd name="connsiteX4" fmla="*/ 0 w 6417"/>
              <a:gd name="connsiteY4" fmla="*/ 0 h 10268"/>
              <a:gd name="connsiteX0" fmla="*/ 0 w 10042"/>
              <a:gd name="connsiteY0" fmla="*/ 0 h 10000"/>
              <a:gd name="connsiteX1" fmla="*/ 10001 w 10042"/>
              <a:gd name="connsiteY1" fmla="*/ 0 h 10000"/>
              <a:gd name="connsiteX2" fmla="*/ 10000 w 10042"/>
              <a:gd name="connsiteY2" fmla="*/ 9741 h 10000"/>
              <a:gd name="connsiteX3" fmla="*/ 0 w 10042"/>
              <a:gd name="connsiteY3" fmla="*/ 10000 h 10000"/>
              <a:gd name="connsiteX4" fmla="*/ 0 w 10042"/>
              <a:gd name="connsiteY4" fmla="*/ 0 h 10000"/>
              <a:gd name="connsiteX0" fmla="*/ 0 w 10042"/>
              <a:gd name="connsiteY0" fmla="*/ 0 h 13366"/>
              <a:gd name="connsiteX1" fmla="*/ 10001 w 10042"/>
              <a:gd name="connsiteY1" fmla="*/ 0 h 13366"/>
              <a:gd name="connsiteX2" fmla="*/ 10000 w 10042"/>
              <a:gd name="connsiteY2" fmla="*/ 9741 h 13366"/>
              <a:gd name="connsiteX3" fmla="*/ 0 w 10042"/>
              <a:gd name="connsiteY3" fmla="*/ 13366 h 13366"/>
              <a:gd name="connsiteX4" fmla="*/ 0 w 10042"/>
              <a:gd name="connsiteY4" fmla="*/ 0 h 13366"/>
              <a:gd name="connsiteX0" fmla="*/ 0 w 10042"/>
              <a:gd name="connsiteY0" fmla="*/ 0 h 13884"/>
              <a:gd name="connsiteX1" fmla="*/ 10001 w 10042"/>
              <a:gd name="connsiteY1" fmla="*/ 0 h 13884"/>
              <a:gd name="connsiteX2" fmla="*/ 10000 w 10042"/>
              <a:gd name="connsiteY2" fmla="*/ 9741 h 13884"/>
              <a:gd name="connsiteX3" fmla="*/ 0 w 10042"/>
              <a:gd name="connsiteY3" fmla="*/ 13884 h 13884"/>
              <a:gd name="connsiteX4" fmla="*/ 0 w 10042"/>
              <a:gd name="connsiteY4" fmla="*/ 0 h 13884"/>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9633 w 10042"/>
              <a:gd name="connsiteY2" fmla="*/ 8964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29"/>
              <a:gd name="connsiteY0" fmla="*/ 0 h 13625"/>
              <a:gd name="connsiteX1" fmla="*/ 10001 w 10029"/>
              <a:gd name="connsiteY1" fmla="*/ 0 h 13625"/>
              <a:gd name="connsiteX2" fmla="*/ 10001 w 10029"/>
              <a:gd name="connsiteY2" fmla="*/ 9741 h 13625"/>
              <a:gd name="connsiteX3" fmla="*/ 0 w 10029"/>
              <a:gd name="connsiteY3" fmla="*/ 13625 h 13625"/>
              <a:gd name="connsiteX4" fmla="*/ 0 w 10029"/>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1"/>
              <a:gd name="connsiteY0" fmla="*/ 0 h 13625"/>
              <a:gd name="connsiteX1" fmla="*/ 9264 w 10001"/>
              <a:gd name="connsiteY1" fmla="*/ 0 h 13625"/>
              <a:gd name="connsiteX2" fmla="*/ 10001 w 10001"/>
              <a:gd name="connsiteY2" fmla="*/ 9741 h 13625"/>
              <a:gd name="connsiteX3" fmla="*/ 0 w 10001"/>
              <a:gd name="connsiteY3" fmla="*/ 13625 h 13625"/>
              <a:gd name="connsiteX4" fmla="*/ 0 w 10001"/>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9019 w 10008"/>
              <a:gd name="connsiteY2" fmla="*/ 10000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10"/>
              <a:gd name="connsiteY0" fmla="*/ 0 h 13625"/>
              <a:gd name="connsiteX1" fmla="*/ 10001 w 10010"/>
              <a:gd name="connsiteY1" fmla="*/ 0 h 13625"/>
              <a:gd name="connsiteX2" fmla="*/ 10001 w 10010"/>
              <a:gd name="connsiteY2" fmla="*/ 9741 h 13625"/>
              <a:gd name="connsiteX3" fmla="*/ 0 w 10010"/>
              <a:gd name="connsiteY3" fmla="*/ 13625 h 13625"/>
              <a:gd name="connsiteX4" fmla="*/ 0 w 10010"/>
              <a:gd name="connsiteY4" fmla="*/ 0 h 13625"/>
              <a:gd name="connsiteX0" fmla="*/ 0 w 10008"/>
              <a:gd name="connsiteY0" fmla="*/ 0 h 13625"/>
              <a:gd name="connsiteX1" fmla="*/ 10001 w 10008"/>
              <a:gd name="connsiteY1" fmla="*/ 0 h 13625"/>
              <a:gd name="connsiteX2" fmla="*/ 9996 w 10008"/>
              <a:gd name="connsiteY2" fmla="*/ 9767 h 13625"/>
              <a:gd name="connsiteX3" fmla="*/ 0 w 10008"/>
              <a:gd name="connsiteY3" fmla="*/ 13625 h 13625"/>
              <a:gd name="connsiteX4" fmla="*/ 0 w 10008"/>
              <a:gd name="connsiteY4" fmla="*/ 0 h 13625"/>
              <a:gd name="connsiteX0" fmla="*/ 0 w 10014"/>
              <a:gd name="connsiteY0" fmla="*/ 0 h 13625"/>
              <a:gd name="connsiteX1" fmla="*/ 10001 w 10014"/>
              <a:gd name="connsiteY1" fmla="*/ 0 h 13625"/>
              <a:gd name="connsiteX2" fmla="*/ 10005 w 10014"/>
              <a:gd name="connsiteY2" fmla="*/ 9764 h 13625"/>
              <a:gd name="connsiteX3" fmla="*/ 0 w 10014"/>
              <a:gd name="connsiteY3" fmla="*/ 13625 h 13625"/>
              <a:gd name="connsiteX4" fmla="*/ 0 w 10014"/>
              <a:gd name="connsiteY4" fmla="*/ 0 h 13625"/>
              <a:gd name="connsiteX0" fmla="*/ 0 w 10023"/>
              <a:gd name="connsiteY0" fmla="*/ 0 h 13625"/>
              <a:gd name="connsiteX1" fmla="*/ 10001 w 10023"/>
              <a:gd name="connsiteY1" fmla="*/ 0 h 13625"/>
              <a:gd name="connsiteX2" fmla="*/ 10014 w 10023"/>
              <a:gd name="connsiteY2" fmla="*/ 9771 h 13625"/>
              <a:gd name="connsiteX3" fmla="*/ 0 w 10023"/>
              <a:gd name="connsiteY3" fmla="*/ 13625 h 13625"/>
              <a:gd name="connsiteX4" fmla="*/ 0 w 10023"/>
              <a:gd name="connsiteY4" fmla="*/ 0 h 13625"/>
              <a:gd name="connsiteX0" fmla="*/ 0 w 10018"/>
              <a:gd name="connsiteY0" fmla="*/ 0 h 13625"/>
              <a:gd name="connsiteX1" fmla="*/ 10001 w 10018"/>
              <a:gd name="connsiteY1" fmla="*/ 0 h 13625"/>
              <a:gd name="connsiteX2" fmla="*/ 10009 w 10018"/>
              <a:gd name="connsiteY2" fmla="*/ 9768 h 13625"/>
              <a:gd name="connsiteX3" fmla="*/ 0 w 10018"/>
              <a:gd name="connsiteY3" fmla="*/ 13625 h 13625"/>
              <a:gd name="connsiteX4" fmla="*/ 0 w 10018"/>
              <a:gd name="connsiteY4" fmla="*/ 0 h 13625"/>
              <a:gd name="connsiteX0" fmla="*/ 0 w 10008"/>
              <a:gd name="connsiteY0" fmla="*/ 0 h 13625"/>
              <a:gd name="connsiteX1" fmla="*/ 10001 w 10008"/>
              <a:gd name="connsiteY1" fmla="*/ 0 h 13625"/>
              <a:gd name="connsiteX2" fmla="*/ 9999 w 10008"/>
              <a:gd name="connsiteY2" fmla="*/ 9765 h 13625"/>
              <a:gd name="connsiteX3" fmla="*/ 0 w 10008"/>
              <a:gd name="connsiteY3" fmla="*/ 13625 h 13625"/>
              <a:gd name="connsiteX4" fmla="*/ 0 w 10008"/>
              <a:gd name="connsiteY4" fmla="*/ 0 h 13625"/>
              <a:gd name="connsiteX0" fmla="*/ 0 w 10016"/>
              <a:gd name="connsiteY0" fmla="*/ 0 h 13625"/>
              <a:gd name="connsiteX1" fmla="*/ 10001 w 10016"/>
              <a:gd name="connsiteY1" fmla="*/ 0 h 13625"/>
              <a:gd name="connsiteX2" fmla="*/ 10007 w 10016"/>
              <a:gd name="connsiteY2" fmla="*/ 9749 h 13625"/>
              <a:gd name="connsiteX3" fmla="*/ 0 w 10016"/>
              <a:gd name="connsiteY3" fmla="*/ 13625 h 13625"/>
              <a:gd name="connsiteX4" fmla="*/ 0 w 10016"/>
              <a:gd name="connsiteY4" fmla="*/ 0 h 13625"/>
              <a:gd name="connsiteX0" fmla="*/ 0 w 10008"/>
              <a:gd name="connsiteY0" fmla="*/ 0 h 13625"/>
              <a:gd name="connsiteX1" fmla="*/ 10001 w 10008"/>
              <a:gd name="connsiteY1" fmla="*/ 0 h 13625"/>
              <a:gd name="connsiteX2" fmla="*/ 9633 w 10008"/>
              <a:gd name="connsiteY2" fmla="*/ 9482 h 13625"/>
              <a:gd name="connsiteX3" fmla="*/ 0 w 10008"/>
              <a:gd name="connsiteY3" fmla="*/ 13625 h 13625"/>
              <a:gd name="connsiteX4" fmla="*/ 0 w 10008"/>
              <a:gd name="connsiteY4" fmla="*/ 0 h 13625"/>
              <a:gd name="connsiteX0" fmla="*/ 0 w 10009"/>
              <a:gd name="connsiteY0" fmla="*/ 0 h 13625"/>
              <a:gd name="connsiteX1" fmla="*/ 10001 w 10009"/>
              <a:gd name="connsiteY1" fmla="*/ 0 h 13625"/>
              <a:gd name="connsiteX2" fmla="*/ 10000 w 10009"/>
              <a:gd name="connsiteY2" fmla="*/ 9762 h 13625"/>
              <a:gd name="connsiteX3" fmla="*/ 0 w 10009"/>
              <a:gd name="connsiteY3" fmla="*/ 13625 h 13625"/>
              <a:gd name="connsiteX4" fmla="*/ 0 w 10009"/>
              <a:gd name="connsiteY4" fmla="*/ 0 h 13625"/>
              <a:gd name="connsiteX0" fmla="*/ 0 w 10010"/>
              <a:gd name="connsiteY0" fmla="*/ 0 h 13625"/>
              <a:gd name="connsiteX1" fmla="*/ 10001 w 10010"/>
              <a:gd name="connsiteY1" fmla="*/ 0 h 13625"/>
              <a:gd name="connsiteX2" fmla="*/ 10001 w 10010"/>
              <a:gd name="connsiteY2" fmla="*/ 9755 h 13625"/>
              <a:gd name="connsiteX3" fmla="*/ 0 w 10010"/>
              <a:gd name="connsiteY3" fmla="*/ 13625 h 13625"/>
              <a:gd name="connsiteX4" fmla="*/ 0 w 10010"/>
              <a:gd name="connsiteY4" fmla="*/ 0 h 13625"/>
              <a:gd name="connsiteX0" fmla="*/ 0 w 10011"/>
              <a:gd name="connsiteY0" fmla="*/ 0 h 13625"/>
              <a:gd name="connsiteX1" fmla="*/ 10001 w 10011"/>
              <a:gd name="connsiteY1" fmla="*/ 0 h 13625"/>
              <a:gd name="connsiteX2" fmla="*/ 10002 w 10011"/>
              <a:gd name="connsiteY2" fmla="*/ 9777 h 13625"/>
              <a:gd name="connsiteX3" fmla="*/ 0 w 10011"/>
              <a:gd name="connsiteY3" fmla="*/ 13625 h 13625"/>
              <a:gd name="connsiteX4" fmla="*/ 0 w 10011"/>
              <a:gd name="connsiteY4" fmla="*/ 0 h 1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3625">
                <a:moveTo>
                  <a:pt x="0" y="0"/>
                </a:moveTo>
                <a:lnTo>
                  <a:pt x="10001" y="0"/>
                </a:lnTo>
                <a:cubicBezTo>
                  <a:pt x="10008" y="7808"/>
                  <a:pt x="10011" y="2531"/>
                  <a:pt x="10002" y="9777"/>
                </a:cubicBezTo>
                <a:lnTo>
                  <a:pt x="0" y="13625"/>
                </a:lnTo>
                <a:lnTo>
                  <a:pt x="0" y="0"/>
                </a:lnTo>
                <a:close/>
              </a:path>
            </a:pathLst>
          </a:custGeom>
          <a:noFill/>
          <a:ln w="9525">
            <a:noFill/>
            <a:miter lim="800000"/>
            <a:headEnd/>
            <a:tailEnd/>
          </a:ln>
          <a:effectLst/>
        </p:spPr>
        <p:txBody>
          <a:bodyPr/>
          <a:lstStyle/>
          <a:p>
            <a:r>
              <a:rPr lang="en-US" smtClean="0"/>
              <a:t>Click icon to add picture</a:t>
            </a:r>
            <a:endParaRPr lang="fi-FI"/>
          </a:p>
        </p:txBody>
      </p:sp>
      <p:grpSp>
        <p:nvGrpSpPr>
          <p:cNvPr id="14" name="Ryhmä 13"/>
          <p:cNvGrpSpPr/>
          <p:nvPr userDrawn="1"/>
        </p:nvGrpSpPr>
        <p:grpSpPr>
          <a:xfrm>
            <a:off x="5863457" y="196270"/>
            <a:ext cx="3290184" cy="3748094"/>
            <a:chOff x="5863457" y="196270"/>
            <a:chExt cx="3290184" cy="3748094"/>
          </a:xfrm>
        </p:grpSpPr>
        <p:sp>
          <p:nvSpPr>
            <p:cNvPr id="23" name="Puolivapaa piirto 22"/>
            <p:cNvSpPr/>
            <p:nvPr userDrawn="1"/>
          </p:nvSpPr>
          <p:spPr>
            <a:xfrm>
              <a:off x="6987557" y="2010017"/>
              <a:ext cx="2163014" cy="193434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0" h="9235">
                  <a:moveTo>
                    <a:pt x="21" y="2217"/>
                  </a:moveTo>
                  <a:lnTo>
                    <a:pt x="9961" y="0"/>
                  </a:lnTo>
                  <a:cubicBezTo>
                    <a:pt x="9980" y="2853"/>
                    <a:pt x="9974" y="5156"/>
                    <a:pt x="9962" y="8193"/>
                  </a:cubicBezTo>
                  <a:lnTo>
                    <a:pt x="14" y="9235"/>
                  </a:lnTo>
                  <a:cubicBezTo>
                    <a:pt x="0" y="6718"/>
                    <a:pt x="35" y="4734"/>
                    <a:pt x="21" y="2217"/>
                  </a:cubicBezTo>
                  <a:close/>
                </a:path>
              </a:pathLst>
            </a:custGeom>
            <a:blipFill dpi="0" rotWithShape="1">
              <a:blip r:embed="rId2" cstate="print"/>
              <a:srcRect/>
              <a:stretch>
                <a:fillRect l="-8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Puolivapaa piirto 28"/>
            <p:cNvSpPr/>
            <p:nvPr userDrawn="1"/>
          </p:nvSpPr>
          <p:spPr>
            <a:xfrm>
              <a:off x="5863457" y="2476773"/>
              <a:ext cx="1132968" cy="92423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 name="connsiteX0" fmla="*/ 21 w 9995"/>
                <a:gd name="connsiteY0" fmla="*/ 1928 h 9527"/>
                <a:gd name="connsiteX1" fmla="*/ 9976 w 9995"/>
                <a:gd name="connsiteY1" fmla="*/ 0 h 9527"/>
                <a:gd name="connsiteX2" fmla="*/ 9982 w 9995"/>
                <a:gd name="connsiteY2" fmla="*/ 8399 h 9527"/>
                <a:gd name="connsiteX3" fmla="*/ 14 w 9995"/>
                <a:gd name="connsiteY3" fmla="*/ 9527 h 9527"/>
                <a:gd name="connsiteX4" fmla="*/ 21 w 9995"/>
                <a:gd name="connsiteY4" fmla="*/ 1928 h 9527"/>
                <a:gd name="connsiteX0" fmla="*/ 21 w 9999"/>
                <a:gd name="connsiteY0" fmla="*/ 2127 h 10103"/>
                <a:gd name="connsiteX1" fmla="*/ 9895 w 9999"/>
                <a:gd name="connsiteY1" fmla="*/ 0 h 10103"/>
                <a:gd name="connsiteX2" fmla="*/ 9987 w 9999"/>
                <a:gd name="connsiteY2" fmla="*/ 8919 h 10103"/>
                <a:gd name="connsiteX3" fmla="*/ 14 w 9999"/>
                <a:gd name="connsiteY3" fmla="*/ 10103 h 10103"/>
                <a:gd name="connsiteX4" fmla="*/ 21 w 9999"/>
                <a:gd name="connsiteY4" fmla="*/ 2127 h 10103"/>
                <a:gd name="connsiteX0" fmla="*/ 21 w 9915"/>
                <a:gd name="connsiteY0" fmla="*/ 2105 h 10000"/>
                <a:gd name="connsiteX1" fmla="*/ 9896 w 9915"/>
                <a:gd name="connsiteY1" fmla="*/ 0 h 10000"/>
                <a:gd name="connsiteX2" fmla="*/ 9710 w 9915"/>
                <a:gd name="connsiteY2" fmla="*/ 8786 h 10000"/>
                <a:gd name="connsiteX3" fmla="*/ 14 w 9915"/>
                <a:gd name="connsiteY3" fmla="*/ 10000 h 10000"/>
                <a:gd name="connsiteX4" fmla="*/ 21 w 9915"/>
                <a:gd name="connsiteY4" fmla="*/ 2105 h 10000"/>
                <a:gd name="connsiteX0" fmla="*/ 21 w 9805"/>
                <a:gd name="connsiteY0" fmla="*/ 2374 h 10269"/>
                <a:gd name="connsiteX1" fmla="*/ 6747 w 9805"/>
                <a:gd name="connsiteY1" fmla="*/ 0 h 10269"/>
                <a:gd name="connsiteX2" fmla="*/ 9793 w 9805"/>
                <a:gd name="connsiteY2" fmla="*/ 9055 h 10269"/>
                <a:gd name="connsiteX3" fmla="*/ 14 w 9805"/>
                <a:gd name="connsiteY3" fmla="*/ 10269 h 10269"/>
                <a:gd name="connsiteX4" fmla="*/ 21 w 9805"/>
                <a:gd name="connsiteY4" fmla="*/ 2374 h 10269"/>
                <a:gd name="connsiteX0" fmla="*/ 21 w 10071"/>
                <a:gd name="connsiteY0" fmla="*/ 2032 h 9720"/>
                <a:gd name="connsiteX1" fmla="*/ 10051 w 10071"/>
                <a:gd name="connsiteY1" fmla="*/ 0 h 9720"/>
                <a:gd name="connsiteX2" fmla="*/ 9988 w 10071"/>
                <a:gd name="connsiteY2" fmla="*/ 8538 h 9720"/>
                <a:gd name="connsiteX3" fmla="*/ 14 w 10071"/>
                <a:gd name="connsiteY3" fmla="*/ 9720 h 9720"/>
                <a:gd name="connsiteX4" fmla="*/ 21 w 10071"/>
                <a:gd name="connsiteY4" fmla="*/ 2032 h 9720"/>
                <a:gd name="connsiteX0" fmla="*/ 21 w 10000"/>
                <a:gd name="connsiteY0" fmla="*/ 2091 h 10000"/>
                <a:gd name="connsiteX1" fmla="*/ 9980 w 10000"/>
                <a:gd name="connsiteY1" fmla="*/ 0 h 10000"/>
                <a:gd name="connsiteX2" fmla="*/ 5735 w 10000"/>
                <a:gd name="connsiteY2" fmla="*/ 6615 h 10000"/>
                <a:gd name="connsiteX3" fmla="*/ 14 w 10000"/>
                <a:gd name="connsiteY3" fmla="*/ 10000 h 10000"/>
                <a:gd name="connsiteX4" fmla="*/ 21 w 10000"/>
                <a:gd name="connsiteY4" fmla="*/ 2091 h 10000"/>
                <a:gd name="connsiteX0" fmla="*/ 21 w 10000"/>
                <a:gd name="connsiteY0" fmla="*/ 2091 h 10000"/>
                <a:gd name="connsiteX1" fmla="*/ 9980 w 10000"/>
                <a:gd name="connsiteY1" fmla="*/ 0 h 10000"/>
                <a:gd name="connsiteX2" fmla="*/ 9912 w 10000"/>
                <a:gd name="connsiteY2" fmla="*/ 7633 h 10000"/>
                <a:gd name="connsiteX3" fmla="*/ 14 w 10000"/>
                <a:gd name="connsiteY3" fmla="*/ 10000 h 10000"/>
                <a:gd name="connsiteX4" fmla="*/ 21 w 10000"/>
                <a:gd name="connsiteY4" fmla="*/ 2091 h 10000"/>
                <a:gd name="connsiteX0" fmla="*/ 35 w 10014"/>
                <a:gd name="connsiteY0" fmla="*/ 2091 h 9518"/>
                <a:gd name="connsiteX1" fmla="*/ 9994 w 10014"/>
                <a:gd name="connsiteY1" fmla="*/ 0 h 9518"/>
                <a:gd name="connsiteX2" fmla="*/ 9926 w 10014"/>
                <a:gd name="connsiteY2" fmla="*/ 7633 h 9518"/>
                <a:gd name="connsiteX3" fmla="*/ 14 w 10014"/>
                <a:gd name="connsiteY3" fmla="*/ 9518 h 9518"/>
                <a:gd name="connsiteX4" fmla="*/ 35 w 10014"/>
                <a:gd name="connsiteY4" fmla="*/ 2091 h 9518"/>
                <a:gd name="connsiteX0" fmla="*/ 78 w 10043"/>
                <a:gd name="connsiteY0" fmla="*/ 2197 h 9721"/>
                <a:gd name="connsiteX1" fmla="*/ 10023 w 10043"/>
                <a:gd name="connsiteY1" fmla="*/ 0 h 9721"/>
                <a:gd name="connsiteX2" fmla="*/ 9955 w 10043"/>
                <a:gd name="connsiteY2" fmla="*/ 8020 h 9721"/>
                <a:gd name="connsiteX3" fmla="*/ 14 w 10043"/>
                <a:gd name="connsiteY3" fmla="*/ 9721 h 9721"/>
                <a:gd name="connsiteX4" fmla="*/ 78 w 10043"/>
                <a:gd name="connsiteY4" fmla="*/ 2197 h 9721"/>
                <a:gd name="connsiteX0" fmla="*/ 57 w 10000"/>
                <a:gd name="connsiteY0" fmla="*/ 4012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4012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42"/>
                <a:gd name="connsiteY0" fmla="*/ 2443 h 10000"/>
                <a:gd name="connsiteX1" fmla="*/ 9980 w 10042"/>
                <a:gd name="connsiteY1" fmla="*/ 0 h 10000"/>
                <a:gd name="connsiteX2" fmla="*/ 9971 w 10042"/>
                <a:gd name="connsiteY2" fmla="*/ 8143 h 10000"/>
                <a:gd name="connsiteX3" fmla="*/ 14 w 10042"/>
                <a:gd name="connsiteY3" fmla="*/ 10000 h 10000"/>
                <a:gd name="connsiteX4" fmla="*/ 57 w 10042"/>
                <a:gd name="connsiteY4" fmla="*/ 2443 h 10000"/>
                <a:gd name="connsiteX0" fmla="*/ 57 w 10000"/>
                <a:gd name="connsiteY0" fmla="*/ 2443 h 10000"/>
                <a:gd name="connsiteX1" fmla="*/ 9980 w 10000"/>
                <a:gd name="connsiteY1" fmla="*/ 0 h 10000"/>
                <a:gd name="connsiteX2" fmla="*/ 9971 w 10000"/>
                <a:gd name="connsiteY2" fmla="*/ 8143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82 w 10000"/>
                <a:gd name="connsiteY2" fmla="*/ 8036 h 10000"/>
                <a:gd name="connsiteX3" fmla="*/ 14 w 10000"/>
                <a:gd name="connsiteY3" fmla="*/ 10000 h 10000"/>
                <a:gd name="connsiteX4" fmla="*/ 57 w 10000"/>
                <a:gd name="connsiteY4" fmla="*/ 2443 h 10000"/>
                <a:gd name="connsiteX0" fmla="*/ 57 w 10004"/>
                <a:gd name="connsiteY0" fmla="*/ 2443 h 10000"/>
                <a:gd name="connsiteX1" fmla="*/ 9980 w 10004"/>
                <a:gd name="connsiteY1" fmla="*/ 0 h 10000"/>
                <a:gd name="connsiteX2" fmla="*/ 9982 w 10004"/>
                <a:gd name="connsiteY2" fmla="*/ 8036 h 10000"/>
                <a:gd name="connsiteX3" fmla="*/ 14 w 10004"/>
                <a:gd name="connsiteY3" fmla="*/ 10000 h 10000"/>
                <a:gd name="connsiteX4" fmla="*/ 57 w 10004"/>
                <a:gd name="connsiteY4" fmla="*/ 2443 h 10000"/>
                <a:gd name="connsiteX0" fmla="*/ 17 w 10004"/>
                <a:gd name="connsiteY0" fmla="*/ 2548 h 10000"/>
                <a:gd name="connsiteX1" fmla="*/ 9980 w 10004"/>
                <a:gd name="connsiteY1" fmla="*/ 0 h 10000"/>
                <a:gd name="connsiteX2" fmla="*/ 9982 w 10004"/>
                <a:gd name="connsiteY2" fmla="*/ 8036 h 10000"/>
                <a:gd name="connsiteX3" fmla="*/ 14 w 10004"/>
                <a:gd name="connsiteY3" fmla="*/ 10000 h 10000"/>
                <a:gd name="connsiteX4" fmla="*/ 17 w 10004"/>
                <a:gd name="connsiteY4" fmla="*/ 254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4" h="10000">
                  <a:moveTo>
                    <a:pt x="17" y="2548"/>
                  </a:moveTo>
                  <a:lnTo>
                    <a:pt x="9980" y="0"/>
                  </a:lnTo>
                  <a:cubicBezTo>
                    <a:pt x="10000" y="3475"/>
                    <a:pt x="10004" y="1095"/>
                    <a:pt x="9982" y="8036"/>
                  </a:cubicBezTo>
                  <a:lnTo>
                    <a:pt x="14" y="10000"/>
                  </a:lnTo>
                  <a:cubicBezTo>
                    <a:pt x="0" y="6933"/>
                    <a:pt x="32" y="5614"/>
                    <a:pt x="17" y="2548"/>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uolivapaa piirto 8"/>
            <p:cNvSpPr/>
            <p:nvPr userDrawn="1"/>
          </p:nvSpPr>
          <p:spPr>
            <a:xfrm>
              <a:off x="8021686" y="196270"/>
              <a:ext cx="1131955" cy="207949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5202 w 10076"/>
                <a:gd name="connsiteY0" fmla="*/ 1456 h 10306"/>
                <a:gd name="connsiteX1" fmla="*/ 10042 w 10076"/>
                <a:gd name="connsiteY1" fmla="*/ 0 h 10306"/>
                <a:gd name="connsiteX2" fmla="*/ 10042 w 10076"/>
                <a:gd name="connsiteY2" fmla="*/ 8225 h 10306"/>
                <a:gd name="connsiteX3" fmla="*/ 14 w 10076"/>
                <a:gd name="connsiteY3" fmla="*/ 10306 h 10306"/>
                <a:gd name="connsiteX4" fmla="*/ 5202 w 10076"/>
                <a:gd name="connsiteY4" fmla="*/ 1456 h 10306"/>
                <a:gd name="connsiteX0" fmla="*/ 47 w 4921"/>
                <a:gd name="connsiteY0" fmla="*/ 1456 h 9280"/>
                <a:gd name="connsiteX1" fmla="*/ 4887 w 4921"/>
                <a:gd name="connsiteY1" fmla="*/ 0 h 9280"/>
                <a:gd name="connsiteX2" fmla="*/ 4887 w 4921"/>
                <a:gd name="connsiteY2" fmla="*/ 8225 h 9280"/>
                <a:gd name="connsiteX3" fmla="*/ 14 w 4921"/>
                <a:gd name="connsiteY3" fmla="*/ 9280 h 9280"/>
                <a:gd name="connsiteX4" fmla="*/ 47 w 4921"/>
                <a:gd name="connsiteY4" fmla="*/ 1456 h 9280"/>
                <a:gd name="connsiteX0" fmla="*/ 18 w 9922"/>
                <a:gd name="connsiteY0" fmla="*/ 1569 h 9803"/>
                <a:gd name="connsiteX1" fmla="*/ 9853 w 9922"/>
                <a:gd name="connsiteY1" fmla="*/ 0 h 9803"/>
                <a:gd name="connsiteX2" fmla="*/ 9853 w 9922"/>
                <a:gd name="connsiteY2" fmla="*/ 8863 h 9803"/>
                <a:gd name="connsiteX3" fmla="*/ 28 w 9922"/>
                <a:gd name="connsiteY3" fmla="*/ 9803 h 9803"/>
                <a:gd name="connsiteX4" fmla="*/ 18 w 9922"/>
                <a:gd name="connsiteY4" fmla="*/ 1569 h 9803"/>
                <a:gd name="connsiteX0" fmla="*/ 18 w 10000"/>
                <a:gd name="connsiteY0" fmla="*/ 1601 h 10266"/>
                <a:gd name="connsiteX1" fmla="*/ 9930 w 10000"/>
                <a:gd name="connsiteY1" fmla="*/ 0 h 10266"/>
                <a:gd name="connsiteX2" fmla="*/ 9930 w 10000"/>
                <a:gd name="connsiteY2" fmla="*/ 9041 h 10266"/>
                <a:gd name="connsiteX3" fmla="*/ 28 w 10000"/>
                <a:gd name="connsiteY3" fmla="*/ 10266 h 10266"/>
                <a:gd name="connsiteX4" fmla="*/ 18 w 10000"/>
                <a:gd name="connsiteY4" fmla="*/ 1601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51 w 10023"/>
                <a:gd name="connsiteY0" fmla="*/ 1760 h 10216"/>
                <a:gd name="connsiteX1" fmla="*/ 9953 w 10023"/>
                <a:gd name="connsiteY1" fmla="*/ 0 h 10216"/>
                <a:gd name="connsiteX2" fmla="*/ 9953 w 10023"/>
                <a:gd name="connsiteY2" fmla="*/ 9041 h 10216"/>
                <a:gd name="connsiteX3" fmla="*/ 28 w 10023"/>
                <a:gd name="connsiteY3" fmla="*/ 10216 h 10216"/>
                <a:gd name="connsiteX4" fmla="*/ 51 w 10023"/>
                <a:gd name="connsiteY4" fmla="*/ 1760 h 10216"/>
                <a:gd name="connsiteX0" fmla="*/ 73 w 10045"/>
                <a:gd name="connsiteY0" fmla="*/ 1760 h 10274"/>
                <a:gd name="connsiteX1" fmla="*/ 9975 w 10045"/>
                <a:gd name="connsiteY1" fmla="*/ 0 h 10274"/>
                <a:gd name="connsiteX2" fmla="*/ 9975 w 10045"/>
                <a:gd name="connsiteY2" fmla="*/ 9041 h 10274"/>
                <a:gd name="connsiteX3" fmla="*/ 28 w 10045"/>
                <a:gd name="connsiteY3" fmla="*/ 10274 h 10274"/>
                <a:gd name="connsiteX4" fmla="*/ 73 w 10045"/>
                <a:gd name="connsiteY4" fmla="*/ 1760 h 10274"/>
                <a:gd name="connsiteX0" fmla="*/ 84 w 10045"/>
                <a:gd name="connsiteY0" fmla="*/ 1778 h 10274"/>
                <a:gd name="connsiteX1" fmla="*/ 9975 w 10045"/>
                <a:gd name="connsiteY1" fmla="*/ 0 h 10274"/>
                <a:gd name="connsiteX2" fmla="*/ 9975 w 10045"/>
                <a:gd name="connsiteY2" fmla="*/ 9041 h 10274"/>
                <a:gd name="connsiteX3" fmla="*/ 28 w 10045"/>
                <a:gd name="connsiteY3" fmla="*/ 10274 h 10274"/>
                <a:gd name="connsiteX4" fmla="*/ 84 w 10045"/>
                <a:gd name="connsiteY4" fmla="*/ 1778 h 10274"/>
                <a:gd name="connsiteX0" fmla="*/ 84 w 10066"/>
                <a:gd name="connsiteY0" fmla="*/ 1676 h 10172"/>
                <a:gd name="connsiteX1" fmla="*/ 9996 w 10066"/>
                <a:gd name="connsiteY1" fmla="*/ 0 h 10172"/>
                <a:gd name="connsiteX2" fmla="*/ 9975 w 10066"/>
                <a:gd name="connsiteY2" fmla="*/ 8939 h 10172"/>
                <a:gd name="connsiteX3" fmla="*/ 28 w 10066"/>
                <a:gd name="connsiteY3" fmla="*/ 10172 h 10172"/>
                <a:gd name="connsiteX4" fmla="*/ 84 w 10066"/>
                <a:gd name="connsiteY4" fmla="*/ 1676 h 10172"/>
                <a:gd name="connsiteX0" fmla="*/ 84 w 10045"/>
                <a:gd name="connsiteY0" fmla="*/ 1688 h 10184"/>
                <a:gd name="connsiteX1" fmla="*/ 9975 w 10045"/>
                <a:gd name="connsiteY1" fmla="*/ 0 h 10184"/>
                <a:gd name="connsiteX2" fmla="*/ 9975 w 10045"/>
                <a:gd name="connsiteY2" fmla="*/ 8951 h 10184"/>
                <a:gd name="connsiteX3" fmla="*/ 28 w 10045"/>
                <a:gd name="connsiteY3" fmla="*/ 10184 h 10184"/>
                <a:gd name="connsiteX4" fmla="*/ 84 w 10045"/>
                <a:gd name="connsiteY4" fmla="*/ 1688 h 10184"/>
                <a:gd name="connsiteX0" fmla="*/ 109 w 10070"/>
                <a:gd name="connsiteY0" fmla="*/ 1688 h 9498"/>
                <a:gd name="connsiteX1" fmla="*/ 10000 w 10070"/>
                <a:gd name="connsiteY1" fmla="*/ 0 h 9498"/>
                <a:gd name="connsiteX2" fmla="*/ 10000 w 10070"/>
                <a:gd name="connsiteY2" fmla="*/ 8951 h 9498"/>
                <a:gd name="connsiteX3" fmla="*/ 28 w 10070"/>
                <a:gd name="connsiteY3" fmla="*/ 9498 h 9498"/>
                <a:gd name="connsiteX4" fmla="*/ 109 w 10070"/>
                <a:gd name="connsiteY4" fmla="*/ 1688 h 9498"/>
                <a:gd name="connsiteX0" fmla="*/ 115 w 10007"/>
                <a:gd name="connsiteY0" fmla="*/ 1777 h 10717"/>
                <a:gd name="connsiteX1" fmla="*/ 9937 w 10007"/>
                <a:gd name="connsiteY1" fmla="*/ 0 h 10717"/>
                <a:gd name="connsiteX2" fmla="*/ 9937 w 10007"/>
                <a:gd name="connsiteY2" fmla="*/ 9424 h 10717"/>
                <a:gd name="connsiteX3" fmla="*/ 28 w 10007"/>
                <a:gd name="connsiteY3" fmla="*/ 10717 h 10717"/>
                <a:gd name="connsiteX4" fmla="*/ 115 w 10007"/>
                <a:gd name="connsiteY4" fmla="*/ 1777 h 10717"/>
                <a:gd name="connsiteX0" fmla="*/ 115 w 10007"/>
                <a:gd name="connsiteY0" fmla="*/ 1777 h 10717"/>
                <a:gd name="connsiteX1" fmla="*/ 9937 w 10007"/>
                <a:gd name="connsiteY1" fmla="*/ 0 h 10717"/>
                <a:gd name="connsiteX2" fmla="*/ 9937 w 10007"/>
                <a:gd name="connsiteY2" fmla="*/ 9500 h 10717"/>
                <a:gd name="connsiteX3" fmla="*/ 28 w 10007"/>
                <a:gd name="connsiteY3" fmla="*/ 10717 h 10717"/>
                <a:gd name="connsiteX4" fmla="*/ 115 w 10007"/>
                <a:gd name="connsiteY4" fmla="*/ 1777 h 1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7" h="10717">
                  <a:moveTo>
                    <a:pt x="115" y="1777"/>
                  </a:moveTo>
                  <a:lnTo>
                    <a:pt x="9937" y="0"/>
                  </a:lnTo>
                  <a:cubicBezTo>
                    <a:pt x="10007" y="3351"/>
                    <a:pt x="9958" y="6237"/>
                    <a:pt x="9937" y="9500"/>
                  </a:cubicBezTo>
                  <a:lnTo>
                    <a:pt x="28" y="10717"/>
                  </a:lnTo>
                  <a:cubicBezTo>
                    <a:pt x="0" y="7818"/>
                    <a:pt x="143" y="4678"/>
                    <a:pt x="115" y="1777"/>
                  </a:cubicBezTo>
                  <a:close/>
                </a:path>
              </a:pathLst>
            </a:custGeom>
            <a:blipFill dpi="0" rotWithShape="1">
              <a:blip r:embed="rId3" cstate="print"/>
              <a:srcRect/>
              <a:stretch>
                <a:fillRect l="-83000" b="-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Puolivapaa piirto 12"/>
            <p:cNvSpPr/>
            <p:nvPr userDrawn="1"/>
          </p:nvSpPr>
          <p:spPr>
            <a:xfrm>
              <a:off x="5863616" y="541400"/>
              <a:ext cx="2178159" cy="21717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27 w 10089"/>
                <a:gd name="connsiteY0" fmla="*/ 3023 h 10319"/>
                <a:gd name="connsiteX1" fmla="*/ 10055 w 10089"/>
                <a:gd name="connsiteY1" fmla="*/ 0 h 10319"/>
                <a:gd name="connsiteX2" fmla="*/ 10055 w 10089"/>
                <a:gd name="connsiteY2" fmla="*/ 8225 h 10319"/>
                <a:gd name="connsiteX3" fmla="*/ 14 w 10089"/>
                <a:gd name="connsiteY3" fmla="*/ 10319 h 10319"/>
                <a:gd name="connsiteX4" fmla="*/ 27 w 10089"/>
                <a:gd name="connsiteY4" fmla="*/ 3023 h 10319"/>
                <a:gd name="connsiteX0" fmla="*/ 27 w 10067"/>
                <a:gd name="connsiteY0" fmla="*/ 3023 h 10319"/>
                <a:gd name="connsiteX1" fmla="*/ 10055 w 10067"/>
                <a:gd name="connsiteY1" fmla="*/ 0 h 10319"/>
                <a:gd name="connsiteX2" fmla="*/ 10055 w 10067"/>
                <a:gd name="connsiteY2" fmla="*/ 8225 h 10319"/>
                <a:gd name="connsiteX3" fmla="*/ 14 w 10067"/>
                <a:gd name="connsiteY3" fmla="*/ 10319 h 10319"/>
                <a:gd name="connsiteX4" fmla="*/ 27 w 10067"/>
                <a:gd name="connsiteY4" fmla="*/ 3023 h 10319"/>
                <a:gd name="connsiteX0" fmla="*/ 35 w 10075"/>
                <a:gd name="connsiteY0" fmla="*/ 3023 h 10312"/>
                <a:gd name="connsiteX1" fmla="*/ 10063 w 10075"/>
                <a:gd name="connsiteY1" fmla="*/ 0 h 10312"/>
                <a:gd name="connsiteX2" fmla="*/ 10063 w 10075"/>
                <a:gd name="connsiteY2" fmla="*/ 8225 h 10312"/>
                <a:gd name="connsiteX3" fmla="*/ 14 w 10075"/>
                <a:gd name="connsiteY3" fmla="*/ 10312 h 10312"/>
                <a:gd name="connsiteX4" fmla="*/ 35 w 10075"/>
                <a:gd name="connsiteY4" fmla="*/ 3023 h 10312"/>
                <a:gd name="connsiteX0" fmla="*/ 35 w 10104"/>
                <a:gd name="connsiteY0" fmla="*/ 3032 h 10321"/>
                <a:gd name="connsiteX1" fmla="*/ 10092 w 10104"/>
                <a:gd name="connsiteY1" fmla="*/ 0 h 10321"/>
                <a:gd name="connsiteX2" fmla="*/ 10063 w 10104"/>
                <a:gd name="connsiteY2" fmla="*/ 8234 h 10321"/>
                <a:gd name="connsiteX3" fmla="*/ 14 w 10104"/>
                <a:gd name="connsiteY3" fmla="*/ 10321 h 10321"/>
                <a:gd name="connsiteX4" fmla="*/ 35 w 10104"/>
                <a:gd name="connsiteY4" fmla="*/ 3032 h 10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 h="10321">
                  <a:moveTo>
                    <a:pt x="35" y="3032"/>
                  </a:moveTo>
                  <a:lnTo>
                    <a:pt x="10092" y="0"/>
                  </a:lnTo>
                  <a:cubicBezTo>
                    <a:pt x="10104" y="3071"/>
                    <a:pt x="10073" y="5214"/>
                    <a:pt x="10063" y="8234"/>
                  </a:cubicBezTo>
                  <a:lnTo>
                    <a:pt x="14" y="10321"/>
                  </a:lnTo>
                  <a:cubicBezTo>
                    <a:pt x="0" y="7816"/>
                    <a:pt x="49" y="5539"/>
                    <a:pt x="35" y="3032"/>
                  </a:cubicBezTo>
                  <a:close/>
                </a:path>
              </a:pathLst>
            </a:custGeom>
            <a:blipFill dpi="0" rotWithShape="1">
              <a:blip r:embed="rId4" cstate="print"/>
              <a:srcRect/>
              <a:stretch>
                <a:fillRect l="-8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8" name="Group 29"/>
          <p:cNvGrpSpPr>
            <a:grpSpLocks/>
          </p:cNvGrpSpPr>
          <p:nvPr userDrawn="1"/>
        </p:nvGrpSpPr>
        <p:grpSpPr bwMode="auto">
          <a:xfrm>
            <a:off x="5867400" y="6304504"/>
            <a:ext cx="2773363" cy="104775"/>
            <a:chOff x="340" y="3906"/>
            <a:chExt cx="1747" cy="66"/>
          </a:xfrm>
        </p:grpSpPr>
        <p:sp>
          <p:nvSpPr>
            <p:cNvPr id="19" name="Freeform 27"/>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endParaRPr lang="fi-FI"/>
            </a:p>
          </p:txBody>
        </p:sp>
        <p:sp>
          <p:nvSpPr>
            <p:cNvPr id="20" name="Freeform 28"/>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endParaRPr lang="fi-FI"/>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2">
    <p:spTree>
      <p:nvGrpSpPr>
        <p:cNvPr id="1" name=""/>
        <p:cNvGrpSpPr/>
        <p:nvPr/>
      </p:nvGrpSpPr>
      <p:grpSpPr>
        <a:xfrm>
          <a:off x="0" y="0"/>
          <a:ext cx="0" cy="0"/>
          <a:chOff x="0" y="0"/>
          <a:chExt cx="0" cy="0"/>
        </a:xfrm>
      </p:grpSpPr>
      <p:grpSp>
        <p:nvGrpSpPr>
          <p:cNvPr id="13" name="Ryhmä 12"/>
          <p:cNvGrpSpPr/>
          <p:nvPr userDrawn="1"/>
        </p:nvGrpSpPr>
        <p:grpSpPr>
          <a:xfrm>
            <a:off x="-5831" y="-5009"/>
            <a:ext cx="3290727" cy="3386161"/>
            <a:chOff x="-5831" y="-5009"/>
            <a:chExt cx="3290727" cy="3386161"/>
          </a:xfrm>
        </p:grpSpPr>
        <p:sp>
          <p:nvSpPr>
            <p:cNvPr id="9" name="Puolivapaa piirto 8"/>
            <p:cNvSpPr/>
            <p:nvPr userDrawn="1"/>
          </p:nvSpPr>
          <p:spPr>
            <a:xfrm>
              <a:off x="1979776" y="-5009"/>
              <a:ext cx="1305120" cy="21373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5202 w 10076"/>
                <a:gd name="connsiteY0" fmla="*/ 1456 h 10306"/>
                <a:gd name="connsiteX1" fmla="*/ 10042 w 10076"/>
                <a:gd name="connsiteY1" fmla="*/ 0 h 10306"/>
                <a:gd name="connsiteX2" fmla="*/ 10042 w 10076"/>
                <a:gd name="connsiteY2" fmla="*/ 8225 h 10306"/>
                <a:gd name="connsiteX3" fmla="*/ 14 w 10076"/>
                <a:gd name="connsiteY3" fmla="*/ 10306 h 10306"/>
                <a:gd name="connsiteX4" fmla="*/ 5202 w 10076"/>
                <a:gd name="connsiteY4" fmla="*/ 1456 h 10306"/>
                <a:gd name="connsiteX0" fmla="*/ 47 w 4921"/>
                <a:gd name="connsiteY0" fmla="*/ 1456 h 9280"/>
                <a:gd name="connsiteX1" fmla="*/ 4887 w 4921"/>
                <a:gd name="connsiteY1" fmla="*/ 0 h 9280"/>
                <a:gd name="connsiteX2" fmla="*/ 4887 w 4921"/>
                <a:gd name="connsiteY2" fmla="*/ 8225 h 9280"/>
                <a:gd name="connsiteX3" fmla="*/ 14 w 4921"/>
                <a:gd name="connsiteY3" fmla="*/ 9280 h 9280"/>
                <a:gd name="connsiteX4" fmla="*/ 47 w 4921"/>
                <a:gd name="connsiteY4" fmla="*/ 1456 h 9280"/>
                <a:gd name="connsiteX0" fmla="*/ 18 w 9922"/>
                <a:gd name="connsiteY0" fmla="*/ 1569 h 9803"/>
                <a:gd name="connsiteX1" fmla="*/ 9853 w 9922"/>
                <a:gd name="connsiteY1" fmla="*/ 0 h 9803"/>
                <a:gd name="connsiteX2" fmla="*/ 9853 w 9922"/>
                <a:gd name="connsiteY2" fmla="*/ 8863 h 9803"/>
                <a:gd name="connsiteX3" fmla="*/ 28 w 9922"/>
                <a:gd name="connsiteY3" fmla="*/ 9803 h 9803"/>
                <a:gd name="connsiteX4" fmla="*/ 18 w 9922"/>
                <a:gd name="connsiteY4" fmla="*/ 1569 h 9803"/>
                <a:gd name="connsiteX0" fmla="*/ 18 w 10000"/>
                <a:gd name="connsiteY0" fmla="*/ 1601 h 10266"/>
                <a:gd name="connsiteX1" fmla="*/ 9930 w 10000"/>
                <a:gd name="connsiteY1" fmla="*/ 0 h 10266"/>
                <a:gd name="connsiteX2" fmla="*/ 9930 w 10000"/>
                <a:gd name="connsiteY2" fmla="*/ 9041 h 10266"/>
                <a:gd name="connsiteX3" fmla="*/ 28 w 10000"/>
                <a:gd name="connsiteY3" fmla="*/ 10266 h 10266"/>
                <a:gd name="connsiteX4" fmla="*/ 18 w 10000"/>
                <a:gd name="connsiteY4" fmla="*/ 1601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51 w 10023"/>
                <a:gd name="connsiteY0" fmla="*/ 1760 h 10216"/>
                <a:gd name="connsiteX1" fmla="*/ 9953 w 10023"/>
                <a:gd name="connsiteY1" fmla="*/ 0 h 10216"/>
                <a:gd name="connsiteX2" fmla="*/ 9953 w 10023"/>
                <a:gd name="connsiteY2" fmla="*/ 9041 h 10216"/>
                <a:gd name="connsiteX3" fmla="*/ 28 w 10023"/>
                <a:gd name="connsiteY3" fmla="*/ 10216 h 10216"/>
                <a:gd name="connsiteX4" fmla="*/ 51 w 10023"/>
                <a:gd name="connsiteY4" fmla="*/ 1760 h 10216"/>
                <a:gd name="connsiteX0" fmla="*/ 51 w 10072"/>
                <a:gd name="connsiteY0" fmla="*/ 1760 h 10216"/>
                <a:gd name="connsiteX1" fmla="*/ 9953 w 10072"/>
                <a:gd name="connsiteY1" fmla="*/ 0 h 10216"/>
                <a:gd name="connsiteX2" fmla="*/ 10051 w 10072"/>
                <a:gd name="connsiteY2" fmla="*/ 8810 h 10216"/>
                <a:gd name="connsiteX3" fmla="*/ 28 w 10072"/>
                <a:gd name="connsiteY3" fmla="*/ 10216 h 10216"/>
                <a:gd name="connsiteX4" fmla="*/ 51 w 10072"/>
                <a:gd name="connsiteY4" fmla="*/ 1760 h 10216"/>
                <a:gd name="connsiteX0" fmla="*/ 77 w 10098"/>
                <a:gd name="connsiteY0" fmla="*/ 1760 h 10288"/>
                <a:gd name="connsiteX1" fmla="*/ 9979 w 10098"/>
                <a:gd name="connsiteY1" fmla="*/ 0 h 10288"/>
                <a:gd name="connsiteX2" fmla="*/ 10077 w 10098"/>
                <a:gd name="connsiteY2" fmla="*/ 8810 h 10288"/>
                <a:gd name="connsiteX3" fmla="*/ 28 w 10098"/>
                <a:gd name="connsiteY3" fmla="*/ 10288 h 10288"/>
                <a:gd name="connsiteX4" fmla="*/ 77 w 10098"/>
                <a:gd name="connsiteY4" fmla="*/ 1760 h 10288"/>
                <a:gd name="connsiteX0" fmla="*/ 77 w 10098"/>
                <a:gd name="connsiteY0" fmla="*/ 1760 h 10288"/>
                <a:gd name="connsiteX1" fmla="*/ 9979 w 10098"/>
                <a:gd name="connsiteY1" fmla="*/ 0 h 10288"/>
                <a:gd name="connsiteX2" fmla="*/ 10077 w 10098"/>
                <a:gd name="connsiteY2" fmla="*/ 8810 h 10288"/>
                <a:gd name="connsiteX3" fmla="*/ 28 w 10098"/>
                <a:gd name="connsiteY3" fmla="*/ 10288 h 10288"/>
                <a:gd name="connsiteX4" fmla="*/ 77 w 10098"/>
                <a:gd name="connsiteY4" fmla="*/ 1760 h 10288"/>
                <a:gd name="connsiteX0" fmla="*/ 77 w 10098"/>
                <a:gd name="connsiteY0" fmla="*/ 1760 h 10306"/>
                <a:gd name="connsiteX1" fmla="*/ 9979 w 10098"/>
                <a:gd name="connsiteY1" fmla="*/ 0 h 10306"/>
                <a:gd name="connsiteX2" fmla="*/ 10077 w 10098"/>
                <a:gd name="connsiteY2" fmla="*/ 8810 h 10306"/>
                <a:gd name="connsiteX3" fmla="*/ 28 w 10098"/>
                <a:gd name="connsiteY3" fmla="*/ 10306 h 10306"/>
                <a:gd name="connsiteX4" fmla="*/ 77 w 10098"/>
                <a:gd name="connsiteY4" fmla="*/ 1760 h 10306"/>
                <a:gd name="connsiteX0" fmla="*/ 37 w 10058"/>
                <a:gd name="connsiteY0" fmla="*/ 1760 h 10328"/>
                <a:gd name="connsiteX1" fmla="*/ 9939 w 10058"/>
                <a:gd name="connsiteY1" fmla="*/ 0 h 10328"/>
                <a:gd name="connsiteX2" fmla="*/ 10037 w 10058"/>
                <a:gd name="connsiteY2" fmla="*/ 8810 h 10328"/>
                <a:gd name="connsiteX3" fmla="*/ 28 w 10058"/>
                <a:gd name="connsiteY3" fmla="*/ 10328 h 10328"/>
                <a:gd name="connsiteX4" fmla="*/ 37 w 10058"/>
                <a:gd name="connsiteY4" fmla="*/ 1760 h 10328"/>
                <a:gd name="connsiteX0" fmla="*/ 37 w 10107"/>
                <a:gd name="connsiteY0" fmla="*/ 1742 h 10310"/>
                <a:gd name="connsiteX1" fmla="*/ 10037 w 10107"/>
                <a:gd name="connsiteY1" fmla="*/ 0 h 10310"/>
                <a:gd name="connsiteX2" fmla="*/ 10037 w 10107"/>
                <a:gd name="connsiteY2" fmla="*/ 8792 h 10310"/>
                <a:gd name="connsiteX3" fmla="*/ 28 w 10107"/>
                <a:gd name="connsiteY3" fmla="*/ 10310 h 10310"/>
                <a:gd name="connsiteX4" fmla="*/ 37 w 10107"/>
                <a:gd name="connsiteY4" fmla="*/ 1742 h 10310"/>
                <a:gd name="connsiteX0" fmla="*/ 0 w 10119"/>
                <a:gd name="connsiteY0" fmla="*/ 1952 h 10310"/>
                <a:gd name="connsiteX1" fmla="*/ 10049 w 10119"/>
                <a:gd name="connsiteY1" fmla="*/ 0 h 10310"/>
                <a:gd name="connsiteX2" fmla="*/ 10049 w 10119"/>
                <a:gd name="connsiteY2" fmla="*/ 8792 h 10310"/>
                <a:gd name="connsiteX3" fmla="*/ 40 w 10119"/>
                <a:gd name="connsiteY3" fmla="*/ 10310 h 10310"/>
                <a:gd name="connsiteX4" fmla="*/ 0 w 10119"/>
                <a:gd name="connsiteY4" fmla="*/ 1952 h 10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 h="10310">
                  <a:moveTo>
                    <a:pt x="0" y="1952"/>
                  </a:moveTo>
                  <a:lnTo>
                    <a:pt x="10049" y="0"/>
                  </a:lnTo>
                  <a:cubicBezTo>
                    <a:pt x="10119" y="3183"/>
                    <a:pt x="10070" y="5693"/>
                    <a:pt x="10049" y="8792"/>
                  </a:cubicBezTo>
                  <a:lnTo>
                    <a:pt x="40" y="10310"/>
                  </a:lnTo>
                  <a:cubicBezTo>
                    <a:pt x="12" y="7557"/>
                    <a:pt x="28" y="4707"/>
                    <a:pt x="0" y="1952"/>
                  </a:cubicBezTo>
                  <a:close/>
                </a:path>
              </a:pathLst>
            </a:custGeom>
            <a:blipFill dpi="0" rotWithShape="1">
              <a:blip r:embed="rId2" cstate="print"/>
              <a:srcRect/>
              <a:stretch>
                <a:fillRect l="-80000"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Puolivapaa piirto 21"/>
            <p:cNvSpPr/>
            <p:nvPr userDrawn="1"/>
          </p:nvSpPr>
          <p:spPr>
            <a:xfrm>
              <a:off x="-5831" y="399718"/>
              <a:ext cx="1993470" cy="225022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27 w 10089"/>
                <a:gd name="connsiteY0" fmla="*/ 3023 h 10319"/>
                <a:gd name="connsiteX1" fmla="*/ 10055 w 10089"/>
                <a:gd name="connsiteY1" fmla="*/ 0 h 10319"/>
                <a:gd name="connsiteX2" fmla="*/ 10055 w 10089"/>
                <a:gd name="connsiteY2" fmla="*/ 8225 h 10319"/>
                <a:gd name="connsiteX3" fmla="*/ 14 w 10089"/>
                <a:gd name="connsiteY3" fmla="*/ 10319 h 10319"/>
                <a:gd name="connsiteX4" fmla="*/ 27 w 10089"/>
                <a:gd name="connsiteY4" fmla="*/ 3023 h 10319"/>
                <a:gd name="connsiteX0" fmla="*/ 27 w 10067"/>
                <a:gd name="connsiteY0" fmla="*/ 3023 h 10319"/>
                <a:gd name="connsiteX1" fmla="*/ 10055 w 10067"/>
                <a:gd name="connsiteY1" fmla="*/ 0 h 10319"/>
                <a:gd name="connsiteX2" fmla="*/ 10055 w 10067"/>
                <a:gd name="connsiteY2" fmla="*/ 8225 h 10319"/>
                <a:gd name="connsiteX3" fmla="*/ 14 w 10067"/>
                <a:gd name="connsiteY3" fmla="*/ 10319 h 10319"/>
                <a:gd name="connsiteX4" fmla="*/ 27 w 10067"/>
                <a:gd name="connsiteY4" fmla="*/ 3023 h 10319"/>
                <a:gd name="connsiteX0" fmla="*/ 0 w 10067"/>
                <a:gd name="connsiteY0" fmla="*/ 2645 h 10319"/>
                <a:gd name="connsiteX1" fmla="*/ 10055 w 10067"/>
                <a:gd name="connsiteY1" fmla="*/ 0 h 10319"/>
                <a:gd name="connsiteX2" fmla="*/ 10055 w 10067"/>
                <a:gd name="connsiteY2" fmla="*/ 8225 h 10319"/>
                <a:gd name="connsiteX3" fmla="*/ 14 w 10067"/>
                <a:gd name="connsiteY3" fmla="*/ 10319 h 10319"/>
                <a:gd name="connsiteX4" fmla="*/ 0 w 10067"/>
                <a:gd name="connsiteY4" fmla="*/ 2645 h 10319"/>
                <a:gd name="connsiteX0" fmla="*/ 0 w 10112"/>
                <a:gd name="connsiteY0" fmla="*/ 2646 h 10320"/>
                <a:gd name="connsiteX1" fmla="*/ 10100 w 10112"/>
                <a:gd name="connsiteY1" fmla="*/ 0 h 10320"/>
                <a:gd name="connsiteX2" fmla="*/ 10055 w 10112"/>
                <a:gd name="connsiteY2" fmla="*/ 8226 h 10320"/>
                <a:gd name="connsiteX3" fmla="*/ 14 w 10112"/>
                <a:gd name="connsiteY3" fmla="*/ 10320 h 10320"/>
                <a:gd name="connsiteX4" fmla="*/ 0 w 10112"/>
                <a:gd name="connsiteY4" fmla="*/ 2646 h 10320"/>
                <a:gd name="connsiteX0" fmla="*/ 0 w 10112"/>
                <a:gd name="connsiteY0" fmla="*/ 2646 h 10320"/>
                <a:gd name="connsiteX1" fmla="*/ 10100 w 10112"/>
                <a:gd name="connsiteY1" fmla="*/ 0 h 10320"/>
                <a:gd name="connsiteX2" fmla="*/ 10022 w 10112"/>
                <a:gd name="connsiteY2" fmla="*/ 8274 h 10320"/>
                <a:gd name="connsiteX3" fmla="*/ 14 w 10112"/>
                <a:gd name="connsiteY3" fmla="*/ 10320 h 10320"/>
                <a:gd name="connsiteX4" fmla="*/ 0 w 10112"/>
                <a:gd name="connsiteY4" fmla="*/ 2646 h 10320"/>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62 w 10126"/>
                <a:gd name="connsiteY2" fmla="*/ 8295 h 10634"/>
                <a:gd name="connsiteX3" fmla="*/ 14 w 10126"/>
                <a:gd name="connsiteY3" fmla="*/ 10634 h 10634"/>
                <a:gd name="connsiteX4" fmla="*/ 14 w 10126"/>
                <a:gd name="connsiteY4" fmla="*/ 2646 h 10634"/>
                <a:gd name="connsiteX0" fmla="*/ 14 w 10072"/>
                <a:gd name="connsiteY0" fmla="*/ 2465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465 h 10453"/>
                <a:gd name="connsiteX0" fmla="*/ 14 w 10072"/>
                <a:gd name="connsiteY0" fmla="*/ 3035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3035 h 10453"/>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0 w 10058"/>
                <a:gd name="connsiteY0" fmla="*/ 2697 h 10496"/>
                <a:gd name="connsiteX1" fmla="*/ 10022 w 10058"/>
                <a:gd name="connsiteY1" fmla="*/ 0 h 10496"/>
                <a:gd name="connsiteX2" fmla="*/ 10048 w 10058"/>
                <a:gd name="connsiteY2" fmla="*/ 8114 h 10496"/>
                <a:gd name="connsiteX3" fmla="*/ 32 w 10058"/>
                <a:gd name="connsiteY3" fmla="*/ 10496 h 10496"/>
                <a:gd name="connsiteX4" fmla="*/ 0 w 10058"/>
                <a:gd name="connsiteY4" fmla="*/ 2697 h 10496"/>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30 w 10088"/>
                <a:gd name="connsiteY0" fmla="*/ 2697 h 10525"/>
                <a:gd name="connsiteX1" fmla="*/ 10052 w 10088"/>
                <a:gd name="connsiteY1" fmla="*/ 0 h 10525"/>
                <a:gd name="connsiteX2" fmla="*/ 10078 w 10088"/>
                <a:gd name="connsiteY2" fmla="*/ 8114 h 10525"/>
                <a:gd name="connsiteX3" fmla="*/ 14 w 10088"/>
                <a:gd name="connsiteY3" fmla="*/ 10525 h 10525"/>
                <a:gd name="connsiteX4" fmla="*/ 30 w 10088"/>
                <a:gd name="connsiteY4" fmla="*/ 2697 h 10525"/>
                <a:gd name="connsiteX0" fmla="*/ 0 w 10088"/>
                <a:gd name="connsiteY0" fmla="*/ 2697 h 10525"/>
                <a:gd name="connsiteX1" fmla="*/ 10052 w 10088"/>
                <a:gd name="connsiteY1" fmla="*/ 0 h 10525"/>
                <a:gd name="connsiteX2" fmla="*/ 10078 w 10088"/>
                <a:gd name="connsiteY2" fmla="*/ 8114 h 10525"/>
                <a:gd name="connsiteX3" fmla="*/ 14 w 10088"/>
                <a:gd name="connsiteY3" fmla="*/ 10525 h 10525"/>
                <a:gd name="connsiteX4" fmla="*/ 0 w 10088"/>
                <a:gd name="connsiteY4" fmla="*/ 2697 h 10525"/>
                <a:gd name="connsiteX0" fmla="*/ 14 w 10102"/>
                <a:gd name="connsiteY0" fmla="*/ 2697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2697 h 10538"/>
                <a:gd name="connsiteX0" fmla="*/ 14 w 10102"/>
                <a:gd name="connsiteY0" fmla="*/ 2697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2697 h 10538"/>
                <a:gd name="connsiteX0" fmla="*/ 14 w 10102"/>
                <a:gd name="connsiteY0" fmla="*/ 3035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3035 h 1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538">
                  <a:moveTo>
                    <a:pt x="14" y="3035"/>
                  </a:moveTo>
                  <a:lnTo>
                    <a:pt x="10066" y="0"/>
                  </a:lnTo>
                  <a:cubicBezTo>
                    <a:pt x="10078" y="3071"/>
                    <a:pt x="10102" y="5094"/>
                    <a:pt x="10092" y="8114"/>
                  </a:cubicBezTo>
                  <a:lnTo>
                    <a:pt x="14" y="10538"/>
                  </a:lnTo>
                  <a:cubicBezTo>
                    <a:pt x="0" y="8033"/>
                    <a:pt x="14" y="5747"/>
                    <a:pt x="14" y="3035"/>
                  </a:cubicBezTo>
                  <a:close/>
                </a:path>
              </a:pathLst>
            </a:cu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uolivapaa piirto 11"/>
            <p:cNvSpPr/>
            <p:nvPr userDrawn="1"/>
          </p:nvSpPr>
          <p:spPr>
            <a:xfrm>
              <a:off x="969520" y="1796976"/>
              <a:ext cx="2312159" cy="15841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 name="connsiteX0" fmla="*/ 21 w 9995"/>
                <a:gd name="connsiteY0" fmla="*/ 1928 h 9527"/>
                <a:gd name="connsiteX1" fmla="*/ 9976 w 9995"/>
                <a:gd name="connsiteY1" fmla="*/ 0 h 9527"/>
                <a:gd name="connsiteX2" fmla="*/ 9982 w 9995"/>
                <a:gd name="connsiteY2" fmla="*/ 8399 h 9527"/>
                <a:gd name="connsiteX3" fmla="*/ 14 w 9995"/>
                <a:gd name="connsiteY3" fmla="*/ 9527 h 9527"/>
                <a:gd name="connsiteX4" fmla="*/ 21 w 9995"/>
                <a:gd name="connsiteY4" fmla="*/ 1928 h 9527"/>
                <a:gd name="connsiteX0" fmla="*/ 21 w 9999"/>
                <a:gd name="connsiteY0" fmla="*/ 2127 h 10103"/>
                <a:gd name="connsiteX1" fmla="*/ 9895 w 9999"/>
                <a:gd name="connsiteY1" fmla="*/ 0 h 10103"/>
                <a:gd name="connsiteX2" fmla="*/ 9987 w 9999"/>
                <a:gd name="connsiteY2" fmla="*/ 8919 h 10103"/>
                <a:gd name="connsiteX3" fmla="*/ 14 w 9999"/>
                <a:gd name="connsiteY3" fmla="*/ 10103 h 10103"/>
                <a:gd name="connsiteX4" fmla="*/ 21 w 9999"/>
                <a:gd name="connsiteY4" fmla="*/ 2127 h 10103"/>
                <a:gd name="connsiteX0" fmla="*/ 21 w 9915"/>
                <a:gd name="connsiteY0" fmla="*/ 2105 h 10000"/>
                <a:gd name="connsiteX1" fmla="*/ 9896 w 9915"/>
                <a:gd name="connsiteY1" fmla="*/ 0 h 10000"/>
                <a:gd name="connsiteX2" fmla="*/ 9710 w 9915"/>
                <a:gd name="connsiteY2" fmla="*/ 8786 h 10000"/>
                <a:gd name="connsiteX3" fmla="*/ 14 w 9915"/>
                <a:gd name="connsiteY3" fmla="*/ 10000 h 10000"/>
                <a:gd name="connsiteX4" fmla="*/ 21 w 9915"/>
                <a:gd name="connsiteY4" fmla="*/ 2105 h 10000"/>
                <a:gd name="connsiteX0" fmla="*/ 21 w 9805"/>
                <a:gd name="connsiteY0" fmla="*/ 2374 h 10269"/>
                <a:gd name="connsiteX1" fmla="*/ 6747 w 9805"/>
                <a:gd name="connsiteY1" fmla="*/ 0 h 10269"/>
                <a:gd name="connsiteX2" fmla="*/ 9793 w 9805"/>
                <a:gd name="connsiteY2" fmla="*/ 9055 h 10269"/>
                <a:gd name="connsiteX3" fmla="*/ 14 w 9805"/>
                <a:gd name="connsiteY3" fmla="*/ 10269 h 10269"/>
                <a:gd name="connsiteX4" fmla="*/ 21 w 9805"/>
                <a:gd name="connsiteY4" fmla="*/ 2374 h 10269"/>
                <a:gd name="connsiteX0" fmla="*/ 21 w 10071"/>
                <a:gd name="connsiteY0" fmla="*/ 2032 h 9720"/>
                <a:gd name="connsiteX1" fmla="*/ 10051 w 10071"/>
                <a:gd name="connsiteY1" fmla="*/ 0 h 9720"/>
                <a:gd name="connsiteX2" fmla="*/ 9988 w 10071"/>
                <a:gd name="connsiteY2" fmla="*/ 8538 h 9720"/>
                <a:gd name="connsiteX3" fmla="*/ 14 w 10071"/>
                <a:gd name="connsiteY3" fmla="*/ 9720 h 9720"/>
                <a:gd name="connsiteX4" fmla="*/ 21 w 10071"/>
                <a:gd name="connsiteY4" fmla="*/ 2032 h 9720"/>
                <a:gd name="connsiteX0" fmla="*/ 21 w 10000"/>
                <a:gd name="connsiteY0" fmla="*/ 2091 h 10000"/>
                <a:gd name="connsiteX1" fmla="*/ 9980 w 10000"/>
                <a:gd name="connsiteY1" fmla="*/ 0 h 10000"/>
                <a:gd name="connsiteX2" fmla="*/ 5735 w 10000"/>
                <a:gd name="connsiteY2" fmla="*/ 6615 h 10000"/>
                <a:gd name="connsiteX3" fmla="*/ 14 w 10000"/>
                <a:gd name="connsiteY3" fmla="*/ 10000 h 10000"/>
                <a:gd name="connsiteX4" fmla="*/ 21 w 10000"/>
                <a:gd name="connsiteY4" fmla="*/ 2091 h 10000"/>
                <a:gd name="connsiteX0" fmla="*/ 21 w 10000"/>
                <a:gd name="connsiteY0" fmla="*/ 2091 h 10000"/>
                <a:gd name="connsiteX1" fmla="*/ 9980 w 10000"/>
                <a:gd name="connsiteY1" fmla="*/ 0 h 10000"/>
                <a:gd name="connsiteX2" fmla="*/ 9912 w 10000"/>
                <a:gd name="connsiteY2" fmla="*/ 7633 h 10000"/>
                <a:gd name="connsiteX3" fmla="*/ 14 w 10000"/>
                <a:gd name="connsiteY3" fmla="*/ 10000 h 10000"/>
                <a:gd name="connsiteX4" fmla="*/ 21 w 10000"/>
                <a:gd name="connsiteY4" fmla="*/ 2091 h 10000"/>
                <a:gd name="connsiteX0" fmla="*/ 35 w 10014"/>
                <a:gd name="connsiteY0" fmla="*/ 2091 h 9518"/>
                <a:gd name="connsiteX1" fmla="*/ 9994 w 10014"/>
                <a:gd name="connsiteY1" fmla="*/ 0 h 9518"/>
                <a:gd name="connsiteX2" fmla="*/ 9926 w 10014"/>
                <a:gd name="connsiteY2" fmla="*/ 7633 h 9518"/>
                <a:gd name="connsiteX3" fmla="*/ 14 w 10014"/>
                <a:gd name="connsiteY3" fmla="*/ 9518 h 9518"/>
                <a:gd name="connsiteX4" fmla="*/ 35 w 10014"/>
                <a:gd name="connsiteY4" fmla="*/ 2091 h 9518"/>
                <a:gd name="connsiteX0" fmla="*/ 78 w 10043"/>
                <a:gd name="connsiteY0" fmla="*/ 2197 h 9721"/>
                <a:gd name="connsiteX1" fmla="*/ 10023 w 10043"/>
                <a:gd name="connsiteY1" fmla="*/ 0 h 9721"/>
                <a:gd name="connsiteX2" fmla="*/ 9955 w 10043"/>
                <a:gd name="connsiteY2" fmla="*/ 8020 h 9721"/>
                <a:gd name="connsiteX3" fmla="*/ 14 w 10043"/>
                <a:gd name="connsiteY3" fmla="*/ 9721 h 9721"/>
                <a:gd name="connsiteX4" fmla="*/ 78 w 10043"/>
                <a:gd name="connsiteY4" fmla="*/ 2197 h 9721"/>
                <a:gd name="connsiteX0" fmla="*/ 57 w 10000"/>
                <a:gd name="connsiteY0" fmla="*/ 4012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4012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42"/>
                <a:gd name="connsiteY0" fmla="*/ 2443 h 10000"/>
                <a:gd name="connsiteX1" fmla="*/ 9980 w 10042"/>
                <a:gd name="connsiteY1" fmla="*/ 0 h 10000"/>
                <a:gd name="connsiteX2" fmla="*/ 9971 w 10042"/>
                <a:gd name="connsiteY2" fmla="*/ 8143 h 10000"/>
                <a:gd name="connsiteX3" fmla="*/ 14 w 10042"/>
                <a:gd name="connsiteY3" fmla="*/ 10000 h 10000"/>
                <a:gd name="connsiteX4" fmla="*/ 57 w 10042"/>
                <a:gd name="connsiteY4" fmla="*/ 2443 h 10000"/>
                <a:gd name="connsiteX0" fmla="*/ 57 w 10000"/>
                <a:gd name="connsiteY0" fmla="*/ 2443 h 10000"/>
                <a:gd name="connsiteX1" fmla="*/ 9980 w 10000"/>
                <a:gd name="connsiteY1" fmla="*/ 0 h 10000"/>
                <a:gd name="connsiteX2" fmla="*/ 9971 w 10000"/>
                <a:gd name="connsiteY2" fmla="*/ 8143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82 w 10000"/>
                <a:gd name="connsiteY2" fmla="*/ 8036 h 10000"/>
                <a:gd name="connsiteX3" fmla="*/ 14 w 10000"/>
                <a:gd name="connsiteY3" fmla="*/ 10000 h 10000"/>
                <a:gd name="connsiteX4" fmla="*/ 57 w 10000"/>
                <a:gd name="connsiteY4" fmla="*/ 2443 h 10000"/>
                <a:gd name="connsiteX0" fmla="*/ 0 w 10000"/>
                <a:gd name="connsiteY0" fmla="*/ 2965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2965 h 10000"/>
                <a:gd name="connsiteX0" fmla="*/ 0 w 10000"/>
                <a:gd name="connsiteY0" fmla="*/ 3032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3032 h 10000"/>
                <a:gd name="connsiteX0" fmla="*/ 0 w 10000"/>
                <a:gd name="connsiteY0" fmla="*/ 3069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3069 h 10000"/>
                <a:gd name="connsiteX0" fmla="*/ 0 w 10046"/>
                <a:gd name="connsiteY0" fmla="*/ 3106 h 10000"/>
                <a:gd name="connsiteX1" fmla="*/ 10026 w 10046"/>
                <a:gd name="connsiteY1" fmla="*/ 0 h 10000"/>
                <a:gd name="connsiteX2" fmla="*/ 10028 w 10046"/>
                <a:gd name="connsiteY2" fmla="*/ 8036 h 10000"/>
                <a:gd name="connsiteX3" fmla="*/ 60 w 10046"/>
                <a:gd name="connsiteY3" fmla="*/ 10000 h 10000"/>
                <a:gd name="connsiteX4" fmla="*/ 0 w 10046"/>
                <a:gd name="connsiteY4" fmla="*/ 3106 h 10000"/>
                <a:gd name="connsiteX0" fmla="*/ 14 w 10060"/>
                <a:gd name="connsiteY0" fmla="*/ 3106 h 9966"/>
                <a:gd name="connsiteX1" fmla="*/ 10040 w 10060"/>
                <a:gd name="connsiteY1" fmla="*/ 0 h 9966"/>
                <a:gd name="connsiteX2" fmla="*/ 10042 w 10060"/>
                <a:gd name="connsiteY2" fmla="*/ 8036 h 9966"/>
                <a:gd name="connsiteX3" fmla="*/ 14 w 10060"/>
                <a:gd name="connsiteY3" fmla="*/ 9966 h 9966"/>
                <a:gd name="connsiteX4" fmla="*/ 14 w 10060"/>
                <a:gd name="connsiteY4" fmla="*/ 3106 h 9966"/>
                <a:gd name="connsiteX0" fmla="*/ 9 w 9995"/>
                <a:gd name="connsiteY0" fmla="*/ 3117 h 10000"/>
                <a:gd name="connsiteX1" fmla="*/ 9975 w 9995"/>
                <a:gd name="connsiteY1" fmla="*/ 0 h 10000"/>
                <a:gd name="connsiteX2" fmla="*/ 9977 w 9995"/>
                <a:gd name="connsiteY2" fmla="*/ 8063 h 10000"/>
                <a:gd name="connsiteX3" fmla="*/ 9 w 9995"/>
                <a:gd name="connsiteY3" fmla="*/ 10000 h 10000"/>
                <a:gd name="connsiteX4" fmla="*/ 9 w 9995"/>
                <a:gd name="connsiteY4" fmla="*/ 3117 h 10000"/>
                <a:gd name="connsiteX0" fmla="*/ 9 w 9992"/>
                <a:gd name="connsiteY0" fmla="*/ 2898 h 9781"/>
                <a:gd name="connsiteX1" fmla="*/ 9972 w 9992"/>
                <a:gd name="connsiteY1" fmla="*/ 0 h 9781"/>
                <a:gd name="connsiteX2" fmla="*/ 9982 w 9992"/>
                <a:gd name="connsiteY2" fmla="*/ 7844 h 9781"/>
                <a:gd name="connsiteX3" fmla="*/ 9 w 9992"/>
                <a:gd name="connsiteY3" fmla="*/ 9781 h 9781"/>
                <a:gd name="connsiteX4" fmla="*/ 9 w 9992"/>
                <a:gd name="connsiteY4" fmla="*/ 2898 h 9781"/>
                <a:gd name="connsiteX0" fmla="*/ 9 w 9990"/>
                <a:gd name="connsiteY0" fmla="*/ 3065 h 10102"/>
                <a:gd name="connsiteX1" fmla="*/ 9960 w 9990"/>
                <a:gd name="connsiteY1" fmla="*/ 0 h 10102"/>
                <a:gd name="connsiteX2" fmla="*/ 9990 w 9990"/>
                <a:gd name="connsiteY2" fmla="*/ 8122 h 10102"/>
                <a:gd name="connsiteX3" fmla="*/ 9 w 9990"/>
                <a:gd name="connsiteY3" fmla="*/ 10102 h 10102"/>
                <a:gd name="connsiteX4" fmla="*/ 9 w 9990"/>
                <a:gd name="connsiteY4" fmla="*/ 3065 h 10102"/>
                <a:gd name="connsiteX0" fmla="*/ 9 w 10000"/>
                <a:gd name="connsiteY0" fmla="*/ 3090 h 10000"/>
                <a:gd name="connsiteX1" fmla="*/ 9970 w 10000"/>
                <a:gd name="connsiteY1" fmla="*/ 0 h 10000"/>
                <a:gd name="connsiteX2" fmla="*/ 10000 w 10000"/>
                <a:gd name="connsiteY2" fmla="*/ 8040 h 10000"/>
                <a:gd name="connsiteX3" fmla="*/ 9 w 10000"/>
                <a:gd name="connsiteY3" fmla="*/ 10000 h 10000"/>
                <a:gd name="connsiteX4" fmla="*/ 9 w 10000"/>
                <a:gd name="connsiteY4" fmla="*/ 3090 h 10000"/>
                <a:gd name="connsiteX0" fmla="*/ 9 w 10000"/>
                <a:gd name="connsiteY0" fmla="*/ 3318 h 10228"/>
                <a:gd name="connsiteX1" fmla="*/ 9975 w 10000"/>
                <a:gd name="connsiteY1" fmla="*/ 0 h 10228"/>
                <a:gd name="connsiteX2" fmla="*/ 10000 w 10000"/>
                <a:gd name="connsiteY2" fmla="*/ 8268 h 10228"/>
                <a:gd name="connsiteX3" fmla="*/ 9 w 10000"/>
                <a:gd name="connsiteY3" fmla="*/ 10228 h 10228"/>
                <a:gd name="connsiteX4" fmla="*/ 9 w 10000"/>
                <a:gd name="connsiteY4" fmla="*/ 3318 h 10228"/>
                <a:gd name="connsiteX0" fmla="*/ 9 w 10006"/>
                <a:gd name="connsiteY0" fmla="*/ 3374 h 10284"/>
                <a:gd name="connsiteX1" fmla="*/ 9986 w 10006"/>
                <a:gd name="connsiteY1" fmla="*/ 0 h 10284"/>
                <a:gd name="connsiteX2" fmla="*/ 10000 w 10006"/>
                <a:gd name="connsiteY2" fmla="*/ 8324 h 10284"/>
                <a:gd name="connsiteX3" fmla="*/ 9 w 10006"/>
                <a:gd name="connsiteY3" fmla="*/ 10284 h 10284"/>
                <a:gd name="connsiteX4" fmla="*/ 9 w 10006"/>
                <a:gd name="connsiteY4" fmla="*/ 3374 h 10284"/>
                <a:gd name="connsiteX0" fmla="*/ 9 w 10006"/>
                <a:gd name="connsiteY0" fmla="*/ 4590 h 11500"/>
                <a:gd name="connsiteX1" fmla="*/ 9986 w 10006"/>
                <a:gd name="connsiteY1" fmla="*/ 1216 h 11500"/>
                <a:gd name="connsiteX2" fmla="*/ 9975 w 10006"/>
                <a:gd name="connsiteY2" fmla="*/ 7106 h 11500"/>
                <a:gd name="connsiteX3" fmla="*/ 9 w 10006"/>
                <a:gd name="connsiteY3" fmla="*/ 11500 h 11500"/>
                <a:gd name="connsiteX4" fmla="*/ 9 w 10006"/>
                <a:gd name="connsiteY4" fmla="*/ 4590 h 11500"/>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24 w 10021"/>
                <a:gd name="connsiteY0" fmla="*/ 3374 h 9556"/>
                <a:gd name="connsiteX1" fmla="*/ 10001 w 10021"/>
                <a:gd name="connsiteY1" fmla="*/ 0 h 9556"/>
                <a:gd name="connsiteX2" fmla="*/ 9990 w 10021"/>
                <a:gd name="connsiteY2" fmla="*/ 5890 h 9556"/>
                <a:gd name="connsiteX3" fmla="*/ 9 w 10021"/>
                <a:gd name="connsiteY3" fmla="*/ 9556 h 9556"/>
                <a:gd name="connsiteX4" fmla="*/ 24 w 10021"/>
                <a:gd name="connsiteY4" fmla="*/ 3374 h 9556"/>
                <a:gd name="connsiteX0" fmla="*/ 24 w 10000"/>
                <a:gd name="connsiteY0" fmla="*/ 3531 h 9617"/>
                <a:gd name="connsiteX1" fmla="*/ 9980 w 10000"/>
                <a:gd name="connsiteY1" fmla="*/ 0 h 9617"/>
                <a:gd name="connsiteX2" fmla="*/ 9969 w 10000"/>
                <a:gd name="connsiteY2" fmla="*/ 6164 h 9617"/>
                <a:gd name="connsiteX3" fmla="*/ 9 w 10000"/>
                <a:gd name="connsiteY3" fmla="*/ 9617 h 9617"/>
                <a:gd name="connsiteX4" fmla="*/ 24 w 10000"/>
                <a:gd name="connsiteY4" fmla="*/ 3531 h 9617"/>
                <a:gd name="connsiteX0" fmla="*/ 24 w 10000"/>
                <a:gd name="connsiteY0" fmla="*/ 3672 h 10000"/>
                <a:gd name="connsiteX1" fmla="*/ 9980 w 10000"/>
                <a:gd name="connsiteY1" fmla="*/ 0 h 10000"/>
                <a:gd name="connsiteX2" fmla="*/ 9969 w 10000"/>
                <a:gd name="connsiteY2" fmla="*/ 6409 h 10000"/>
                <a:gd name="connsiteX3" fmla="*/ 9 w 10000"/>
                <a:gd name="connsiteY3" fmla="*/ 10000 h 10000"/>
                <a:gd name="connsiteX4" fmla="*/ 24 w 10000"/>
                <a:gd name="connsiteY4" fmla="*/ 3672 h 10000"/>
                <a:gd name="connsiteX0" fmla="*/ 0 w 10000"/>
                <a:gd name="connsiteY0" fmla="*/ 3218 h 10000"/>
                <a:gd name="connsiteX1" fmla="*/ 9980 w 10000"/>
                <a:gd name="connsiteY1" fmla="*/ 0 h 10000"/>
                <a:gd name="connsiteX2" fmla="*/ 9969 w 10000"/>
                <a:gd name="connsiteY2" fmla="*/ 6409 h 10000"/>
                <a:gd name="connsiteX3" fmla="*/ 9 w 10000"/>
                <a:gd name="connsiteY3" fmla="*/ 10000 h 10000"/>
                <a:gd name="connsiteX4" fmla="*/ 0 w 10000"/>
                <a:gd name="connsiteY4" fmla="*/ 3218 h 10000"/>
                <a:gd name="connsiteX0" fmla="*/ 9 w 10009"/>
                <a:gd name="connsiteY0" fmla="*/ 3218 h 9601"/>
                <a:gd name="connsiteX1" fmla="*/ 9989 w 10009"/>
                <a:gd name="connsiteY1" fmla="*/ 0 h 9601"/>
                <a:gd name="connsiteX2" fmla="*/ 9978 w 10009"/>
                <a:gd name="connsiteY2" fmla="*/ 6409 h 9601"/>
                <a:gd name="connsiteX3" fmla="*/ 9 w 10009"/>
                <a:gd name="connsiteY3" fmla="*/ 9601 h 9601"/>
                <a:gd name="connsiteX4" fmla="*/ 9 w 10009"/>
                <a:gd name="connsiteY4" fmla="*/ 3218 h 9601"/>
                <a:gd name="connsiteX0" fmla="*/ 55 w 10000"/>
                <a:gd name="connsiteY0" fmla="*/ 3575 h 10000"/>
                <a:gd name="connsiteX1" fmla="*/ 9980 w 10000"/>
                <a:gd name="connsiteY1" fmla="*/ 0 h 10000"/>
                <a:gd name="connsiteX2" fmla="*/ 9969 w 10000"/>
                <a:gd name="connsiteY2" fmla="*/ 6675 h 10000"/>
                <a:gd name="connsiteX3" fmla="*/ 9 w 10000"/>
                <a:gd name="connsiteY3" fmla="*/ 10000 h 10000"/>
                <a:gd name="connsiteX4" fmla="*/ 55 w 10000"/>
                <a:gd name="connsiteY4" fmla="*/ 3575 h 10000"/>
                <a:gd name="connsiteX0" fmla="*/ 5 w 10000"/>
                <a:gd name="connsiteY0" fmla="*/ 3610 h 10000"/>
                <a:gd name="connsiteX1" fmla="*/ 9980 w 10000"/>
                <a:gd name="connsiteY1" fmla="*/ 0 h 10000"/>
                <a:gd name="connsiteX2" fmla="*/ 9969 w 10000"/>
                <a:gd name="connsiteY2" fmla="*/ 6675 h 10000"/>
                <a:gd name="connsiteX3" fmla="*/ 9 w 10000"/>
                <a:gd name="connsiteY3" fmla="*/ 10000 h 10000"/>
                <a:gd name="connsiteX4" fmla="*/ 5 w 10000"/>
                <a:gd name="connsiteY4" fmla="*/ 3610 h 10000"/>
                <a:gd name="connsiteX0" fmla="*/ 5 w 10000"/>
                <a:gd name="connsiteY0" fmla="*/ 3610 h 10000"/>
                <a:gd name="connsiteX1" fmla="*/ 9980 w 10000"/>
                <a:gd name="connsiteY1" fmla="*/ 0 h 10000"/>
                <a:gd name="connsiteX2" fmla="*/ 9972 w 10000"/>
                <a:gd name="connsiteY2" fmla="*/ 6857 h 10000"/>
                <a:gd name="connsiteX3" fmla="*/ 9 w 10000"/>
                <a:gd name="connsiteY3" fmla="*/ 10000 h 10000"/>
                <a:gd name="connsiteX4" fmla="*/ 5 w 10000"/>
                <a:gd name="connsiteY4" fmla="*/ 3610 h 10000"/>
                <a:gd name="connsiteX0" fmla="*/ 5 w 10014"/>
                <a:gd name="connsiteY0" fmla="*/ 3610 h 10000"/>
                <a:gd name="connsiteX1" fmla="*/ 9980 w 10014"/>
                <a:gd name="connsiteY1" fmla="*/ 0 h 10000"/>
                <a:gd name="connsiteX2" fmla="*/ 9992 w 10014"/>
                <a:gd name="connsiteY2" fmla="*/ 6886 h 10000"/>
                <a:gd name="connsiteX3" fmla="*/ 9 w 10014"/>
                <a:gd name="connsiteY3" fmla="*/ 10000 h 10000"/>
                <a:gd name="connsiteX4" fmla="*/ 5 w 10014"/>
                <a:gd name="connsiteY4" fmla="*/ 3610 h 10000"/>
                <a:gd name="connsiteX0" fmla="*/ 5 w 10000"/>
                <a:gd name="connsiteY0" fmla="*/ 3610 h 10000"/>
                <a:gd name="connsiteX1" fmla="*/ 9980 w 10000"/>
                <a:gd name="connsiteY1" fmla="*/ 0 h 10000"/>
                <a:gd name="connsiteX2" fmla="*/ 9992 w 10000"/>
                <a:gd name="connsiteY2" fmla="*/ 6886 h 10000"/>
                <a:gd name="connsiteX3" fmla="*/ 9 w 10000"/>
                <a:gd name="connsiteY3" fmla="*/ 10000 h 10000"/>
                <a:gd name="connsiteX4" fmla="*/ 5 w 10000"/>
                <a:gd name="connsiteY4" fmla="*/ 3610 h 10000"/>
                <a:gd name="connsiteX0" fmla="*/ 5 w 9992"/>
                <a:gd name="connsiteY0" fmla="*/ 3610 h 10000"/>
                <a:gd name="connsiteX1" fmla="*/ 9980 w 9992"/>
                <a:gd name="connsiteY1" fmla="*/ 0 h 10000"/>
                <a:gd name="connsiteX2" fmla="*/ 9992 w 9992"/>
                <a:gd name="connsiteY2" fmla="*/ 6886 h 10000"/>
                <a:gd name="connsiteX3" fmla="*/ 9 w 9992"/>
                <a:gd name="connsiteY3" fmla="*/ 10000 h 10000"/>
                <a:gd name="connsiteX4" fmla="*/ 5 w 9992"/>
                <a:gd name="connsiteY4" fmla="*/ 3610 h 10000"/>
                <a:gd name="connsiteX0" fmla="*/ 14 w 10009"/>
                <a:gd name="connsiteY0" fmla="*/ 3610 h 9557"/>
                <a:gd name="connsiteX1" fmla="*/ 9997 w 10009"/>
                <a:gd name="connsiteY1" fmla="*/ 0 h 9557"/>
                <a:gd name="connsiteX2" fmla="*/ 10009 w 10009"/>
                <a:gd name="connsiteY2" fmla="*/ 6886 h 9557"/>
                <a:gd name="connsiteX3" fmla="*/ 9 w 10009"/>
                <a:gd name="connsiteY3" fmla="*/ 9557 h 9557"/>
                <a:gd name="connsiteX4" fmla="*/ 14 w 10009"/>
                <a:gd name="connsiteY4" fmla="*/ 3610 h 9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9557">
                  <a:moveTo>
                    <a:pt x="14" y="3610"/>
                  </a:moveTo>
                  <a:lnTo>
                    <a:pt x="9997" y="0"/>
                  </a:lnTo>
                  <a:cubicBezTo>
                    <a:pt x="10004" y="4235"/>
                    <a:pt x="10001" y="2470"/>
                    <a:pt x="10009" y="6886"/>
                  </a:cubicBezTo>
                  <a:lnTo>
                    <a:pt x="9" y="9557"/>
                  </a:lnTo>
                  <a:cubicBezTo>
                    <a:pt x="0" y="4282"/>
                    <a:pt x="29" y="7136"/>
                    <a:pt x="14" y="361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8" name="Kuvan paikkamerkki 27"/>
          <p:cNvSpPr>
            <a:spLocks noGrp="1"/>
          </p:cNvSpPr>
          <p:nvPr userDrawn="1">
            <p:ph type="pic" sz="quarter" idx="13"/>
          </p:nvPr>
        </p:nvSpPr>
        <p:spPr bwMode="auto">
          <a:xfrm>
            <a:off x="3275856" y="118"/>
            <a:ext cx="5881036" cy="378446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268"/>
              <a:gd name="connsiteX1" fmla="*/ 10000 w 10000"/>
              <a:gd name="connsiteY1" fmla="*/ 268 h 10268"/>
              <a:gd name="connsiteX2" fmla="*/ 10000 w 10000"/>
              <a:gd name="connsiteY2" fmla="*/ 10268 h 10268"/>
              <a:gd name="connsiteX3" fmla="*/ 0 w 10000"/>
              <a:gd name="connsiteY3" fmla="*/ 10268 h 10268"/>
              <a:gd name="connsiteX4" fmla="*/ 0 w 10000"/>
              <a:gd name="connsiteY4" fmla="*/ 0 h 10268"/>
              <a:gd name="connsiteX0" fmla="*/ 0 w 10000"/>
              <a:gd name="connsiteY0" fmla="*/ 0 h 10268"/>
              <a:gd name="connsiteX1" fmla="*/ 6339 w 10000"/>
              <a:gd name="connsiteY1" fmla="*/ 0 h 10268"/>
              <a:gd name="connsiteX2" fmla="*/ 10000 w 10000"/>
              <a:gd name="connsiteY2" fmla="*/ 10268 h 10268"/>
              <a:gd name="connsiteX3" fmla="*/ 0 w 10000"/>
              <a:gd name="connsiteY3" fmla="*/ 10268 h 10268"/>
              <a:gd name="connsiteX4" fmla="*/ 0 w 10000"/>
              <a:gd name="connsiteY4" fmla="*/ 0 h 10268"/>
              <a:gd name="connsiteX0" fmla="*/ 0 w 6417"/>
              <a:gd name="connsiteY0" fmla="*/ 0 h 10268"/>
              <a:gd name="connsiteX1" fmla="*/ 6339 w 6417"/>
              <a:gd name="connsiteY1" fmla="*/ 0 h 10268"/>
              <a:gd name="connsiteX2" fmla="*/ 6417 w 6417"/>
              <a:gd name="connsiteY2" fmla="*/ 10002 h 10268"/>
              <a:gd name="connsiteX3" fmla="*/ 0 w 6417"/>
              <a:gd name="connsiteY3" fmla="*/ 10268 h 10268"/>
              <a:gd name="connsiteX4" fmla="*/ 0 w 6417"/>
              <a:gd name="connsiteY4" fmla="*/ 0 h 10268"/>
              <a:gd name="connsiteX0" fmla="*/ 0 w 10042"/>
              <a:gd name="connsiteY0" fmla="*/ 0 h 10000"/>
              <a:gd name="connsiteX1" fmla="*/ 10001 w 10042"/>
              <a:gd name="connsiteY1" fmla="*/ 0 h 10000"/>
              <a:gd name="connsiteX2" fmla="*/ 10000 w 10042"/>
              <a:gd name="connsiteY2" fmla="*/ 9741 h 10000"/>
              <a:gd name="connsiteX3" fmla="*/ 0 w 10042"/>
              <a:gd name="connsiteY3" fmla="*/ 10000 h 10000"/>
              <a:gd name="connsiteX4" fmla="*/ 0 w 10042"/>
              <a:gd name="connsiteY4" fmla="*/ 0 h 10000"/>
              <a:gd name="connsiteX0" fmla="*/ 0 w 10042"/>
              <a:gd name="connsiteY0" fmla="*/ 0 h 13366"/>
              <a:gd name="connsiteX1" fmla="*/ 10001 w 10042"/>
              <a:gd name="connsiteY1" fmla="*/ 0 h 13366"/>
              <a:gd name="connsiteX2" fmla="*/ 10000 w 10042"/>
              <a:gd name="connsiteY2" fmla="*/ 9741 h 13366"/>
              <a:gd name="connsiteX3" fmla="*/ 0 w 10042"/>
              <a:gd name="connsiteY3" fmla="*/ 13366 h 13366"/>
              <a:gd name="connsiteX4" fmla="*/ 0 w 10042"/>
              <a:gd name="connsiteY4" fmla="*/ 0 h 13366"/>
              <a:gd name="connsiteX0" fmla="*/ 0 w 10042"/>
              <a:gd name="connsiteY0" fmla="*/ 0 h 13884"/>
              <a:gd name="connsiteX1" fmla="*/ 10001 w 10042"/>
              <a:gd name="connsiteY1" fmla="*/ 0 h 13884"/>
              <a:gd name="connsiteX2" fmla="*/ 10000 w 10042"/>
              <a:gd name="connsiteY2" fmla="*/ 9741 h 13884"/>
              <a:gd name="connsiteX3" fmla="*/ 0 w 10042"/>
              <a:gd name="connsiteY3" fmla="*/ 13884 h 13884"/>
              <a:gd name="connsiteX4" fmla="*/ 0 w 10042"/>
              <a:gd name="connsiteY4" fmla="*/ 0 h 13884"/>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9633 w 10042"/>
              <a:gd name="connsiteY2" fmla="*/ 8964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29"/>
              <a:gd name="connsiteY0" fmla="*/ 0 h 13625"/>
              <a:gd name="connsiteX1" fmla="*/ 10001 w 10029"/>
              <a:gd name="connsiteY1" fmla="*/ 0 h 13625"/>
              <a:gd name="connsiteX2" fmla="*/ 10001 w 10029"/>
              <a:gd name="connsiteY2" fmla="*/ 9741 h 13625"/>
              <a:gd name="connsiteX3" fmla="*/ 0 w 10029"/>
              <a:gd name="connsiteY3" fmla="*/ 13625 h 13625"/>
              <a:gd name="connsiteX4" fmla="*/ 0 w 10029"/>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1"/>
              <a:gd name="connsiteY0" fmla="*/ 0 h 13625"/>
              <a:gd name="connsiteX1" fmla="*/ 9264 w 10001"/>
              <a:gd name="connsiteY1" fmla="*/ 0 h 13625"/>
              <a:gd name="connsiteX2" fmla="*/ 10001 w 10001"/>
              <a:gd name="connsiteY2" fmla="*/ 9741 h 13625"/>
              <a:gd name="connsiteX3" fmla="*/ 0 w 10001"/>
              <a:gd name="connsiteY3" fmla="*/ 13625 h 13625"/>
              <a:gd name="connsiteX4" fmla="*/ 0 w 10001"/>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9019 w 10008"/>
              <a:gd name="connsiteY2" fmla="*/ 10000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10"/>
              <a:gd name="connsiteY0" fmla="*/ 0 h 13625"/>
              <a:gd name="connsiteX1" fmla="*/ 10001 w 10010"/>
              <a:gd name="connsiteY1" fmla="*/ 0 h 13625"/>
              <a:gd name="connsiteX2" fmla="*/ 10001 w 10010"/>
              <a:gd name="connsiteY2" fmla="*/ 9741 h 13625"/>
              <a:gd name="connsiteX3" fmla="*/ 0 w 10010"/>
              <a:gd name="connsiteY3" fmla="*/ 13625 h 13625"/>
              <a:gd name="connsiteX4" fmla="*/ 0 w 10010"/>
              <a:gd name="connsiteY4" fmla="*/ 0 h 13625"/>
              <a:gd name="connsiteX0" fmla="*/ 0 w 10008"/>
              <a:gd name="connsiteY0" fmla="*/ 0 h 13625"/>
              <a:gd name="connsiteX1" fmla="*/ 10001 w 10008"/>
              <a:gd name="connsiteY1" fmla="*/ 0 h 13625"/>
              <a:gd name="connsiteX2" fmla="*/ 9996 w 10008"/>
              <a:gd name="connsiteY2" fmla="*/ 9767 h 13625"/>
              <a:gd name="connsiteX3" fmla="*/ 0 w 10008"/>
              <a:gd name="connsiteY3" fmla="*/ 13625 h 13625"/>
              <a:gd name="connsiteX4" fmla="*/ 0 w 10008"/>
              <a:gd name="connsiteY4" fmla="*/ 0 h 13625"/>
              <a:gd name="connsiteX0" fmla="*/ 0 w 10014"/>
              <a:gd name="connsiteY0" fmla="*/ 0 h 13625"/>
              <a:gd name="connsiteX1" fmla="*/ 10001 w 10014"/>
              <a:gd name="connsiteY1" fmla="*/ 0 h 13625"/>
              <a:gd name="connsiteX2" fmla="*/ 10005 w 10014"/>
              <a:gd name="connsiteY2" fmla="*/ 9764 h 13625"/>
              <a:gd name="connsiteX3" fmla="*/ 0 w 10014"/>
              <a:gd name="connsiteY3" fmla="*/ 13625 h 13625"/>
              <a:gd name="connsiteX4" fmla="*/ 0 w 10014"/>
              <a:gd name="connsiteY4" fmla="*/ 0 h 13625"/>
              <a:gd name="connsiteX0" fmla="*/ 0 w 10023"/>
              <a:gd name="connsiteY0" fmla="*/ 0 h 13625"/>
              <a:gd name="connsiteX1" fmla="*/ 10001 w 10023"/>
              <a:gd name="connsiteY1" fmla="*/ 0 h 13625"/>
              <a:gd name="connsiteX2" fmla="*/ 10014 w 10023"/>
              <a:gd name="connsiteY2" fmla="*/ 9771 h 13625"/>
              <a:gd name="connsiteX3" fmla="*/ 0 w 10023"/>
              <a:gd name="connsiteY3" fmla="*/ 13625 h 13625"/>
              <a:gd name="connsiteX4" fmla="*/ 0 w 10023"/>
              <a:gd name="connsiteY4" fmla="*/ 0 h 13625"/>
              <a:gd name="connsiteX0" fmla="*/ 0 w 10018"/>
              <a:gd name="connsiteY0" fmla="*/ 0 h 13625"/>
              <a:gd name="connsiteX1" fmla="*/ 10001 w 10018"/>
              <a:gd name="connsiteY1" fmla="*/ 0 h 13625"/>
              <a:gd name="connsiteX2" fmla="*/ 10009 w 10018"/>
              <a:gd name="connsiteY2" fmla="*/ 9768 h 13625"/>
              <a:gd name="connsiteX3" fmla="*/ 0 w 10018"/>
              <a:gd name="connsiteY3" fmla="*/ 13625 h 13625"/>
              <a:gd name="connsiteX4" fmla="*/ 0 w 10018"/>
              <a:gd name="connsiteY4" fmla="*/ 0 h 13625"/>
              <a:gd name="connsiteX0" fmla="*/ 0 w 10008"/>
              <a:gd name="connsiteY0" fmla="*/ 0 h 13625"/>
              <a:gd name="connsiteX1" fmla="*/ 10001 w 10008"/>
              <a:gd name="connsiteY1" fmla="*/ 0 h 13625"/>
              <a:gd name="connsiteX2" fmla="*/ 9999 w 10008"/>
              <a:gd name="connsiteY2" fmla="*/ 9765 h 13625"/>
              <a:gd name="connsiteX3" fmla="*/ 0 w 10008"/>
              <a:gd name="connsiteY3" fmla="*/ 13625 h 13625"/>
              <a:gd name="connsiteX4" fmla="*/ 0 w 10008"/>
              <a:gd name="connsiteY4" fmla="*/ 0 h 13625"/>
              <a:gd name="connsiteX0" fmla="*/ 0 w 10016"/>
              <a:gd name="connsiteY0" fmla="*/ 0 h 13625"/>
              <a:gd name="connsiteX1" fmla="*/ 10001 w 10016"/>
              <a:gd name="connsiteY1" fmla="*/ 0 h 13625"/>
              <a:gd name="connsiteX2" fmla="*/ 10007 w 10016"/>
              <a:gd name="connsiteY2" fmla="*/ 9749 h 13625"/>
              <a:gd name="connsiteX3" fmla="*/ 0 w 10016"/>
              <a:gd name="connsiteY3" fmla="*/ 13625 h 13625"/>
              <a:gd name="connsiteX4" fmla="*/ 0 w 10016"/>
              <a:gd name="connsiteY4" fmla="*/ 0 h 13625"/>
              <a:gd name="connsiteX0" fmla="*/ 0 w 10008"/>
              <a:gd name="connsiteY0" fmla="*/ 0 h 13625"/>
              <a:gd name="connsiteX1" fmla="*/ 10001 w 10008"/>
              <a:gd name="connsiteY1" fmla="*/ 0 h 13625"/>
              <a:gd name="connsiteX2" fmla="*/ 9633 w 10008"/>
              <a:gd name="connsiteY2" fmla="*/ 9482 h 13625"/>
              <a:gd name="connsiteX3" fmla="*/ 0 w 10008"/>
              <a:gd name="connsiteY3" fmla="*/ 13625 h 13625"/>
              <a:gd name="connsiteX4" fmla="*/ 0 w 10008"/>
              <a:gd name="connsiteY4" fmla="*/ 0 h 13625"/>
              <a:gd name="connsiteX0" fmla="*/ 0 w 10009"/>
              <a:gd name="connsiteY0" fmla="*/ 0 h 13625"/>
              <a:gd name="connsiteX1" fmla="*/ 10001 w 10009"/>
              <a:gd name="connsiteY1" fmla="*/ 0 h 13625"/>
              <a:gd name="connsiteX2" fmla="*/ 10000 w 10009"/>
              <a:gd name="connsiteY2" fmla="*/ 9762 h 13625"/>
              <a:gd name="connsiteX3" fmla="*/ 0 w 10009"/>
              <a:gd name="connsiteY3" fmla="*/ 13625 h 13625"/>
              <a:gd name="connsiteX4" fmla="*/ 0 w 10009"/>
              <a:gd name="connsiteY4" fmla="*/ 0 h 13625"/>
              <a:gd name="connsiteX0" fmla="*/ 0 w 10008"/>
              <a:gd name="connsiteY0" fmla="*/ 0 h 13625"/>
              <a:gd name="connsiteX1" fmla="*/ 10001 w 10008"/>
              <a:gd name="connsiteY1" fmla="*/ 0 h 13625"/>
              <a:gd name="connsiteX2" fmla="*/ 9996 w 10008"/>
              <a:gd name="connsiteY2" fmla="*/ 10534 h 13625"/>
              <a:gd name="connsiteX3" fmla="*/ 0 w 10008"/>
              <a:gd name="connsiteY3" fmla="*/ 13625 h 13625"/>
              <a:gd name="connsiteX4" fmla="*/ 0 w 10008"/>
              <a:gd name="connsiteY4" fmla="*/ 0 h 13625"/>
              <a:gd name="connsiteX0" fmla="*/ 0 w 10017"/>
              <a:gd name="connsiteY0" fmla="*/ 0 h 13625"/>
              <a:gd name="connsiteX1" fmla="*/ 10001 w 10017"/>
              <a:gd name="connsiteY1" fmla="*/ 0 h 13625"/>
              <a:gd name="connsiteX2" fmla="*/ 10008 w 10017"/>
              <a:gd name="connsiteY2" fmla="*/ 10534 h 13625"/>
              <a:gd name="connsiteX3" fmla="*/ 0 w 10017"/>
              <a:gd name="connsiteY3" fmla="*/ 13625 h 13625"/>
              <a:gd name="connsiteX4" fmla="*/ 0 w 10017"/>
              <a:gd name="connsiteY4" fmla="*/ 0 h 13625"/>
              <a:gd name="connsiteX0" fmla="*/ 0 w 10024"/>
              <a:gd name="connsiteY0" fmla="*/ 0 h 13625"/>
              <a:gd name="connsiteX1" fmla="*/ 10017 w 10024"/>
              <a:gd name="connsiteY1" fmla="*/ 16 h 13625"/>
              <a:gd name="connsiteX2" fmla="*/ 10008 w 10024"/>
              <a:gd name="connsiteY2" fmla="*/ 10534 h 13625"/>
              <a:gd name="connsiteX3" fmla="*/ 0 w 10024"/>
              <a:gd name="connsiteY3" fmla="*/ 13625 h 13625"/>
              <a:gd name="connsiteX4" fmla="*/ 0 w 10024"/>
              <a:gd name="connsiteY4" fmla="*/ 0 h 13625"/>
              <a:gd name="connsiteX0" fmla="*/ 0 w 10024"/>
              <a:gd name="connsiteY0" fmla="*/ 0 h 13625"/>
              <a:gd name="connsiteX1" fmla="*/ 10017 w 10024"/>
              <a:gd name="connsiteY1" fmla="*/ 16 h 13625"/>
              <a:gd name="connsiteX2" fmla="*/ 10008 w 10024"/>
              <a:gd name="connsiteY2" fmla="*/ 10534 h 13625"/>
              <a:gd name="connsiteX3" fmla="*/ 0 w 10024"/>
              <a:gd name="connsiteY3" fmla="*/ 13625 h 13625"/>
              <a:gd name="connsiteX4" fmla="*/ 0 w 10024"/>
              <a:gd name="connsiteY4" fmla="*/ 0 h 13625"/>
              <a:gd name="connsiteX0" fmla="*/ 0 w 10024"/>
              <a:gd name="connsiteY0" fmla="*/ 0 h 13609"/>
              <a:gd name="connsiteX1" fmla="*/ 10017 w 10024"/>
              <a:gd name="connsiteY1" fmla="*/ 0 h 13609"/>
              <a:gd name="connsiteX2" fmla="*/ 10008 w 10024"/>
              <a:gd name="connsiteY2" fmla="*/ 10518 h 13609"/>
              <a:gd name="connsiteX3" fmla="*/ 0 w 10024"/>
              <a:gd name="connsiteY3" fmla="*/ 13609 h 13609"/>
              <a:gd name="connsiteX4" fmla="*/ 0 w 10024"/>
              <a:gd name="connsiteY4" fmla="*/ 0 h 13609"/>
              <a:gd name="connsiteX0" fmla="*/ 0 w 10026"/>
              <a:gd name="connsiteY0" fmla="*/ 0 h 13609"/>
              <a:gd name="connsiteX1" fmla="*/ 10017 w 10026"/>
              <a:gd name="connsiteY1" fmla="*/ 0 h 13609"/>
              <a:gd name="connsiteX2" fmla="*/ 10017 w 10026"/>
              <a:gd name="connsiteY2" fmla="*/ 10518 h 13609"/>
              <a:gd name="connsiteX3" fmla="*/ 0 w 10026"/>
              <a:gd name="connsiteY3" fmla="*/ 13609 h 13609"/>
              <a:gd name="connsiteX4" fmla="*/ 0 w 10026"/>
              <a:gd name="connsiteY4" fmla="*/ 0 h 13609"/>
              <a:gd name="connsiteX0" fmla="*/ 0 w 10039"/>
              <a:gd name="connsiteY0" fmla="*/ 0 h 13609"/>
              <a:gd name="connsiteX1" fmla="*/ 10017 w 10039"/>
              <a:gd name="connsiteY1" fmla="*/ 0 h 13609"/>
              <a:gd name="connsiteX2" fmla="*/ 10017 w 10039"/>
              <a:gd name="connsiteY2" fmla="*/ 10518 h 13609"/>
              <a:gd name="connsiteX3" fmla="*/ 0 w 10039"/>
              <a:gd name="connsiteY3" fmla="*/ 13609 h 13609"/>
              <a:gd name="connsiteX4" fmla="*/ 0 w 10039"/>
              <a:gd name="connsiteY4" fmla="*/ 0 h 1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9" h="13609">
                <a:moveTo>
                  <a:pt x="0" y="0"/>
                </a:moveTo>
                <a:lnTo>
                  <a:pt x="10017" y="0"/>
                </a:lnTo>
                <a:cubicBezTo>
                  <a:pt x="10039" y="4586"/>
                  <a:pt x="10026" y="3272"/>
                  <a:pt x="10017" y="10518"/>
                </a:cubicBezTo>
                <a:lnTo>
                  <a:pt x="0" y="13609"/>
                </a:lnTo>
                <a:lnTo>
                  <a:pt x="0" y="0"/>
                </a:lnTo>
                <a:close/>
              </a:path>
            </a:pathLst>
          </a:custGeom>
          <a:noFill/>
          <a:ln w="9525">
            <a:noFill/>
            <a:miter lim="800000"/>
            <a:headEnd/>
            <a:tailEnd/>
          </a:ln>
          <a:effectLst/>
        </p:spPr>
        <p:txBody>
          <a:bodyPr/>
          <a:lstStyle/>
          <a:p>
            <a:r>
              <a:rPr lang="en-US" smtClean="0"/>
              <a:t>Click icon to add picture</a:t>
            </a:r>
            <a:endParaRPr lang="fi-FI"/>
          </a:p>
        </p:txBody>
      </p:sp>
      <p:sp>
        <p:nvSpPr>
          <p:cNvPr id="2" name="Otsikko 1"/>
          <p:cNvSpPr>
            <a:spLocks noGrp="1"/>
          </p:cNvSpPr>
          <p:nvPr>
            <p:ph type="title"/>
          </p:nvPr>
        </p:nvSpPr>
        <p:spPr>
          <a:xfrm>
            <a:off x="722313" y="4406900"/>
            <a:ext cx="7772400" cy="1362075"/>
          </a:xfrm>
        </p:spPr>
        <p:txBody>
          <a:bodyPr anchor="t"/>
          <a:lstStyle>
            <a:lvl1pPr algn="l">
              <a:defRPr sz="3400" b="0" cap="none" baseline="0"/>
            </a:lvl1pPr>
          </a:lstStyle>
          <a:p>
            <a:r>
              <a:rPr lang="en-US" smtClean="0"/>
              <a:t>Click to edit Master title style</a:t>
            </a:r>
            <a:endParaRPr lang="fi-FI" dirty="0"/>
          </a:p>
        </p:txBody>
      </p:sp>
      <p:sp>
        <p:nvSpPr>
          <p:cNvPr id="3" name="Tekstin paikkamerkki 2"/>
          <p:cNvSpPr>
            <a:spLocks noGrp="1"/>
          </p:cNvSpPr>
          <p:nvPr>
            <p:ph type="body" idx="1"/>
          </p:nvPr>
        </p:nvSpPr>
        <p:spPr>
          <a:xfrm>
            <a:off x="722313" y="3645024"/>
            <a:ext cx="7772400" cy="761876"/>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äivämäärän paikkamerkki 3"/>
          <p:cNvSpPr>
            <a:spLocks noGrp="1"/>
          </p:cNvSpPr>
          <p:nvPr>
            <p:ph type="dt" sz="half" idx="10"/>
          </p:nvPr>
        </p:nvSpPr>
        <p:spPr/>
        <p:txBody>
          <a:bodyPr/>
          <a:lstStyle/>
          <a:p>
            <a:fld id="{85A7B288-B0E8-4FE2-B7D9-75AC0FF1224F}" type="datetime1">
              <a:rPr lang="fi-FI" smtClean="0"/>
              <a:t>11.4.2019</a:t>
            </a:fld>
            <a:endParaRPr lang="fi-FI"/>
          </a:p>
        </p:txBody>
      </p:sp>
      <p:sp>
        <p:nvSpPr>
          <p:cNvPr id="6" name="Dian numeron paikkamerkki 5"/>
          <p:cNvSpPr>
            <a:spLocks noGrp="1"/>
          </p:cNvSpPr>
          <p:nvPr>
            <p:ph type="sldNum" sz="quarter" idx="12"/>
          </p:nvPr>
        </p:nvSpPr>
        <p:spPr/>
        <p:txBody>
          <a:bodyPr/>
          <a:lstStyle/>
          <a:p>
            <a:fld id="{4397BD22-0332-4DBC-B8EE-8AB1909EAC6C}" type="slidenum">
              <a:rPr lang="fi-FI" smtClean="0"/>
              <a:pPr/>
              <a:t>‹#›</a:t>
            </a:fld>
            <a:endParaRPr lang="fi-FI"/>
          </a:p>
        </p:txBody>
      </p:sp>
      <p:sp>
        <p:nvSpPr>
          <p:cNvPr id="7" name="Rectangle 5"/>
          <p:cNvSpPr>
            <a:spLocks noGrp="1" noChangeArrowheads="1"/>
          </p:cNvSpPr>
          <p:nvPr>
            <p:ph type="ftr" sz="quarter" idx="3"/>
          </p:nvPr>
        </p:nvSpPr>
        <p:spPr bwMode="auto">
          <a:xfrm>
            <a:off x="1547813" y="6597650"/>
            <a:ext cx="6048375"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spc="20" baseline="0">
                <a:solidFill>
                  <a:schemeClr val="accent1"/>
                </a:solidFill>
              </a:defRPr>
            </a:lvl1pPr>
          </a:lstStyle>
          <a:p>
            <a:r>
              <a:rPr lang="fi-FI" smtClean="0"/>
              <a:t>RUORI: Tautitaakka 25.4.2019 / Jouni Tuomisto</a:t>
            </a:r>
            <a:endParaRPr lang="fi-FI" dirty="0"/>
          </a:p>
        </p:txBody>
      </p:sp>
      <p:grpSp>
        <p:nvGrpSpPr>
          <p:cNvPr id="17" name="Group 29"/>
          <p:cNvGrpSpPr>
            <a:grpSpLocks/>
          </p:cNvGrpSpPr>
          <p:nvPr userDrawn="1"/>
        </p:nvGrpSpPr>
        <p:grpSpPr bwMode="auto">
          <a:xfrm>
            <a:off x="5867400" y="6304504"/>
            <a:ext cx="2773363" cy="104775"/>
            <a:chOff x="340" y="3906"/>
            <a:chExt cx="1747" cy="66"/>
          </a:xfrm>
        </p:grpSpPr>
        <p:sp>
          <p:nvSpPr>
            <p:cNvPr id="18" name="Freeform 27"/>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endParaRPr lang="fi-FI"/>
            </a:p>
          </p:txBody>
        </p:sp>
        <p:sp>
          <p:nvSpPr>
            <p:cNvPr id="19" name="Freeform 28"/>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endParaRPr lang="fi-FI"/>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äliotsikkodia 2">
    <p:spTree>
      <p:nvGrpSpPr>
        <p:cNvPr id="1" name=""/>
        <p:cNvGrpSpPr/>
        <p:nvPr/>
      </p:nvGrpSpPr>
      <p:grpSpPr>
        <a:xfrm>
          <a:off x="0" y="0"/>
          <a:ext cx="0" cy="0"/>
          <a:chOff x="0" y="0"/>
          <a:chExt cx="0" cy="0"/>
        </a:xfrm>
      </p:grpSpPr>
      <p:grpSp>
        <p:nvGrpSpPr>
          <p:cNvPr id="5" name="Ryhmä 12"/>
          <p:cNvGrpSpPr/>
          <p:nvPr userDrawn="1"/>
        </p:nvGrpSpPr>
        <p:grpSpPr>
          <a:xfrm>
            <a:off x="-5831" y="-5009"/>
            <a:ext cx="3290727" cy="3386161"/>
            <a:chOff x="-5831" y="-5009"/>
            <a:chExt cx="3290727" cy="3386161"/>
          </a:xfrm>
        </p:grpSpPr>
        <p:sp>
          <p:nvSpPr>
            <p:cNvPr id="9" name="Puolivapaa piirto 8"/>
            <p:cNvSpPr/>
            <p:nvPr userDrawn="1"/>
          </p:nvSpPr>
          <p:spPr>
            <a:xfrm>
              <a:off x="1979776" y="-5009"/>
              <a:ext cx="1305120" cy="213737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5202 w 10076"/>
                <a:gd name="connsiteY0" fmla="*/ 1456 h 10306"/>
                <a:gd name="connsiteX1" fmla="*/ 10042 w 10076"/>
                <a:gd name="connsiteY1" fmla="*/ 0 h 10306"/>
                <a:gd name="connsiteX2" fmla="*/ 10042 w 10076"/>
                <a:gd name="connsiteY2" fmla="*/ 8225 h 10306"/>
                <a:gd name="connsiteX3" fmla="*/ 14 w 10076"/>
                <a:gd name="connsiteY3" fmla="*/ 10306 h 10306"/>
                <a:gd name="connsiteX4" fmla="*/ 5202 w 10076"/>
                <a:gd name="connsiteY4" fmla="*/ 1456 h 10306"/>
                <a:gd name="connsiteX0" fmla="*/ 47 w 4921"/>
                <a:gd name="connsiteY0" fmla="*/ 1456 h 9280"/>
                <a:gd name="connsiteX1" fmla="*/ 4887 w 4921"/>
                <a:gd name="connsiteY1" fmla="*/ 0 h 9280"/>
                <a:gd name="connsiteX2" fmla="*/ 4887 w 4921"/>
                <a:gd name="connsiteY2" fmla="*/ 8225 h 9280"/>
                <a:gd name="connsiteX3" fmla="*/ 14 w 4921"/>
                <a:gd name="connsiteY3" fmla="*/ 9280 h 9280"/>
                <a:gd name="connsiteX4" fmla="*/ 47 w 4921"/>
                <a:gd name="connsiteY4" fmla="*/ 1456 h 9280"/>
                <a:gd name="connsiteX0" fmla="*/ 18 w 9922"/>
                <a:gd name="connsiteY0" fmla="*/ 1569 h 9803"/>
                <a:gd name="connsiteX1" fmla="*/ 9853 w 9922"/>
                <a:gd name="connsiteY1" fmla="*/ 0 h 9803"/>
                <a:gd name="connsiteX2" fmla="*/ 9853 w 9922"/>
                <a:gd name="connsiteY2" fmla="*/ 8863 h 9803"/>
                <a:gd name="connsiteX3" fmla="*/ 28 w 9922"/>
                <a:gd name="connsiteY3" fmla="*/ 9803 h 9803"/>
                <a:gd name="connsiteX4" fmla="*/ 18 w 9922"/>
                <a:gd name="connsiteY4" fmla="*/ 1569 h 9803"/>
                <a:gd name="connsiteX0" fmla="*/ 18 w 10000"/>
                <a:gd name="connsiteY0" fmla="*/ 1601 h 10266"/>
                <a:gd name="connsiteX1" fmla="*/ 9930 w 10000"/>
                <a:gd name="connsiteY1" fmla="*/ 0 h 10266"/>
                <a:gd name="connsiteX2" fmla="*/ 9930 w 10000"/>
                <a:gd name="connsiteY2" fmla="*/ 9041 h 10266"/>
                <a:gd name="connsiteX3" fmla="*/ 28 w 10000"/>
                <a:gd name="connsiteY3" fmla="*/ 10266 h 10266"/>
                <a:gd name="connsiteX4" fmla="*/ 18 w 10000"/>
                <a:gd name="connsiteY4" fmla="*/ 1601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28 w 10000"/>
                <a:gd name="connsiteY0" fmla="*/ 1760 h 10266"/>
                <a:gd name="connsiteX1" fmla="*/ 9930 w 10000"/>
                <a:gd name="connsiteY1" fmla="*/ 0 h 10266"/>
                <a:gd name="connsiteX2" fmla="*/ 9930 w 10000"/>
                <a:gd name="connsiteY2" fmla="*/ 9041 h 10266"/>
                <a:gd name="connsiteX3" fmla="*/ 28 w 10000"/>
                <a:gd name="connsiteY3" fmla="*/ 10266 h 10266"/>
                <a:gd name="connsiteX4" fmla="*/ 28 w 10000"/>
                <a:gd name="connsiteY4" fmla="*/ 1760 h 10266"/>
                <a:gd name="connsiteX0" fmla="*/ 51 w 10023"/>
                <a:gd name="connsiteY0" fmla="*/ 1760 h 10216"/>
                <a:gd name="connsiteX1" fmla="*/ 9953 w 10023"/>
                <a:gd name="connsiteY1" fmla="*/ 0 h 10216"/>
                <a:gd name="connsiteX2" fmla="*/ 9953 w 10023"/>
                <a:gd name="connsiteY2" fmla="*/ 9041 h 10216"/>
                <a:gd name="connsiteX3" fmla="*/ 28 w 10023"/>
                <a:gd name="connsiteY3" fmla="*/ 10216 h 10216"/>
                <a:gd name="connsiteX4" fmla="*/ 51 w 10023"/>
                <a:gd name="connsiteY4" fmla="*/ 1760 h 10216"/>
                <a:gd name="connsiteX0" fmla="*/ 51 w 10072"/>
                <a:gd name="connsiteY0" fmla="*/ 1760 h 10216"/>
                <a:gd name="connsiteX1" fmla="*/ 9953 w 10072"/>
                <a:gd name="connsiteY1" fmla="*/ 0 h 10216"/>
                <a:gd name="connsiteX2" fmla="*/ 10051 w 10072"/>
                <a:gd name="connsiteY2" fmla="*/ 8810 h 10216"/>
                <a:gd name="connsiteX3" fmla="*/ 28 w 10072"/>
                <a:gd name="connsiteY3" fmla="*/ 10216 h 10216"/>
                <a:gd name="connsiteX4" fmla="*/ 51 w 10072"/>
                <a:gd name="connsiteY4" fmla="*/ 1760 h 10216"/>
                <a:gd name="connsiteX0" fmla="*/ 77 w 10098"/>
                <a:gd name="connsiteY0" fmla="*/ 1760 h 10288"/>
                <a:gd name="connsiteX1" fmla="*/ 9979 w 10098"/>
                <a:gd name="connsiteY1" fmla="*/ 0 h 10288"/>
                <a:gd name="connsiteX2" fmla="*/ 10077 w 10098"/>
                <a:gd name="connsiteY2" fmla="*/ 8810 h 10288"/>
                <a:gd name="connsiteX3" fmla="*/ 28 w 10098"/>
                <a:gd name="connsiteY3" fmla="*/ 10288 h 10288"/>
                <a:gd name="connsiteX4" fmla="*/ 77 w 10098"/>
                <a:gd name="connsiteY4" fmla="*/ 1760 h 10288"/>
                <a:gd name="connsiteX0" fmla="*/ 77 w 10098"/>
                <a:gd name="connsiteY0" fmla="*/ 1760 h 10288"/>
                <a:gd name="connsiteX1" fmla="*/ 9979 w 10098"/>
                <a:gd name="connsiteY1" fmla="*/ 0 h 10288"/>
                <a:gd name="connsiteX2" fmla="*/ 10077 w 10098"/>
                <a:gd name="connsiteY2" fmla="*/ 8810 h 10288"/>
                <a:gd name="connsiteX3" fmla="*/ 28 w 10098"/>
                <a:gd name="connsiteY3" fmla="*/ 10288 h 10288"/>
                <a:gd name="connsiteX4" fmla="*/ 77 w 10098"/>
                <a:gd name="connsiteY4" fmla="*/ 1760 h 10288"/>
                <a:gd name="connsiteX0" fmla="*/ 77 w 10098"/>
                <a:gd name="connsiteY0" fmla="*/ 1760 h 10306"/>
                <a:gd name="connsiteX1" fmla="*/ 9979 w 10098"/>
                <a:gd name="connsiteY1" fmla="*/ 0 h 10306"/>
                <a:gd name="connsiteX2" fmla="*/ 10077 w 10098"/>
                <a:gd name="connsiteY2" fmla="*/ 8810 h 10306"/>
                <a:gd name="connsiteX3" fmla="*/ 28 w 10098"/>
                <a:gd name="connsiteY3" fmla="*/ 10306 h 10306"/>
                <a:gd name="connsiteX4" fmla="*/ 77 w 10098"/>
                <a:gd name="connsiteY4" fmla="*/ 1760 h 10306"/>
                <a:gd name="connsiteX0" fmla="*/ 37 w 10058"/>
                <a:gd name="connsiteY0" fmla="*/ 1760 h 10328"/>
                <a:gd name="connsiteX1" fmla="*/ 9939 w 10058"/>
                <a:gd name="connsiteY1" fmla="*/ 0 h 10328"/>
                <a:gd name="connsiteX2" fmla="*/ 10037 w 10058"/>
                <a:gd name="connsiteY2" fmla="*/ 8810 h 10328"/>
                <a:gd name="connsiteX3" fmla="*/ 28 w 10058"/>
                <a:gd name="connsiteY3" fmla="*/ 10328 h 10328"/>
                <a:gd name="connsiteX4" fmla="*/ 37 w 10058"/>
                <a:gd name="connsiteY4" fmla="*/ 1760 h 10328"/>
                <a:gd name="connsiteX0" fmla="*/ 37 w 10107"/>
                <a:gd name="connsiteY0" fmla="*/ 1742 h 10310"/>
                <a:gd name="connsiteX1" fmla="*/ 10037 w 10107"/>
                <a:gd name="connsiteY1" fmla="*/ 0 h 10310"/>
                <a:gd name="connsiteX2" fmla="*/ 10037 w 10107"/>
                <a:gd name="connsiteY2" fmla="*/ 8792 h 10310"/>
                <a:gd name="connsiteX3" fmla="*/ 28 w 10107"/>
                <a:gd name="connsiteY3" fmla="*/ 10310 h 10310"/>
                <a:gd name="connsiteX4" fmla="*/ 37 w 10107"/>
                <a:gd name="connsiteY4" fmla="*/ 1742 h 10310"/>
                <a:gd name="connsiteX0" fmla="*/ 0 w 10119"/>
                <a:gd name="connsiteY0" fmla="*/ 1952 h 10310"/>
                <a:gd name="connsiteX1" fmla="*/ 10049 w 10119"/>
                <a:gd name="connsiteY1" fmla="*/ 0 h 10310"/>
                <a:gd name="connsiteX2" fmla="*/ 10049 w 10119"/>
                <a:gd name="connsiteY2" fmla="*/ 8792 h 10310"/>
                <a:gd name="connsiteX3" fmla="*/ 40 w 10119"/>
                <a:gd name="connsiteY3" fmla="*/ 10310 h 10310"/>
                <a:gd name="connsiteX4" fmla="*/ 0 w 10119"/>
                <a:gd name="connsiteY4" fmla="*/ 1952 h 10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 h="10310">
                  <a:moveTo>
                    <a:pt x="0" y="1952"/>
                  </a:moveTo>
                  <a:lnTo>
                    <a:pt x="10049" y="0"/>
                  </a:lnTo>
                  <a:cubicBezTo>
                    <a:pt x="10119" y="3183"/>
                    <a:pt x="10070" y="5693"/>
                    <a:pt x="10049" y="8792"/>
                  </a:cubicBezTo>
                  <a:lnTo>
                    <a:pt x="40" y="10310"/>
                  </a:lnTo>
                  <a:cubicBezTo>
                    <a:pt x="12" y="7557"/>
                    <a:pt x="28" y="4707"/>
                    <a:pt x="0" y="195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Puolivapaa piirto 21"/>
            <p:cNvSpPr/>
            <p:nvPr userDrawn="1"/>
          </p:nvSpPr>
          <p:spPr>
            <a:xfrm>
              <a:off x="-5831" y="399718"/>
              <a:ext cx="1993470" cy="225022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27 w 10089"/>
                <a:gd name="connsiteY0" fmla="*/ 3023 h 10319"/>
                <a:gd name="connsiteX1" fmla="*/ 10055 w 10089"/>
                <a:gd name="connsiteY1" fmla="*/ 0 h 10319"/>
                <a:gd name="connsiteX2" fmla="*/ 10055 w 10089"/>
                <a:gd name="connsiteY2" fmla="*/ 8225 h 10319"/>
                <a:gd name="connsiteX3" fmla="*/ 14 w 10089"/>
                <a:gd name="connsiteY3" fmla="*/ 10319 h 10319"/>
                <a:gd name="connsiteX4" fmla="*/ 27 w 10089"/>
                <a:gd name="connsiteY4" fmla="*/ 3023 h 10319"/>
                <a:gd name="connsiteX0" fmla="*/ 27 w 10067"/>
                <a:gd name="connsiteY0" fmla="*/ 3023 h 10319"/>
                <a:gd name="connsiteX1" fmla="*/ 10055 w 10067"/>
                <a:gd name="connsiteY1" fmla="*/ 0 h 10319"/>
                <a:gd name="connsiteX2" fmla="*/ 10055 w 10067"/>
                <a:gd name="connsiteY2" fmla="*/ 8225 h 10319"/>
                <a:gd name="connsiteX3" fmla="*/ 14 w 10067"/>
                <a:gd name="connsiteY3" fmla="*/ 10319 h 10319"/>
                <a:gd name="connsiteX4" fmla="*/ 27 w 10067"/>
                <a:gd name="connsiteY4" fmla="*/ 3023 h 10319"/>
                <a:gd name="connsiteX0" fmla="*/ 0 w 10067"/>
                <a:gd name="connsiteY0" fmla="*/ 2645 h 10319"/>
                <a:gd name="connsiteX1" fmla="*/ 10055 w 10067"/>
                <a:gd name="connsiteY1" fmla="*/ 0 h 10319"/>
                <a:gd name="connsiteX2" fmla="*/ 10055 w 10067"/>
                <a:gd name="connsiteY2" fmla="*/ 8225 h 10319"/>
                <a:gd name="connsiteX3" fmla="*/ 14 w 10067"/>
                <a:gd name="connsiteY3" fmla="*/ 10319 h 10319"/>
                <a:gd name="connsiteX4" fmla="*/ 0 w 10067"/>
                <a:gd name="connsiteY4" fmla="*/ 2645 h 10319"/>
                <a:gd name="connsiteX0" fmla="*/ 0 w 10112"/>
                <a:gd name="connsiteY0" fmla="*/ 2646 h 10320"/>
                <a:gd name="connsiteX1" fmla="*/ 10100 w 10112"/>
                <a:gd name="connsiteY1" fmla="*/ 0 h 10320"/>
                <a:gd name="connsiteX2" fmla="*/ 10055 w 10112"/>
                <a:gd name="connsiteY2" fmla="*/ 8226 h 10320"/>
                <a:gd name="connsiteX3" fmla="*/ 14 w 10112"/>
                <a:gd name="connsiteY3" fmla="*/ 10320 h 10320"/>
                <a:gd name="connsiteX4" fmla="*/ 0 w 10112"/>
                <a:gd name="connsiteY4" fmla="*/ 2646 h 10320"/>
                <a:gd name="connsiteX0" fmla="*/ 0 w 10112"/>
                <a:gd name="connsiteY0" fmla="*/ 2646 h 10320"/>
                <a:gd name="connsiteX1" fmla="*/ 10100 w 10112"/>
                <a:gd name="connsiteY1" fmla="*/ 0 h 10320"/>
                <a:gd name="connsiteX2" fmla="*/ 10022 w 10112"/>
                <a:gd name="connsiteY2" fmla="*/ 8274 h 10320"/>
                <a:gd name="connsiteX3" fmla="*/ 14 w 10112"/>
                <a:gd name="connsiteY3" fmla="*/ 10320 h 10320"/>
                <a:gd name="connsiteX4" fmla="*/ 0 w 10112"/>
                <a:gd name="connsiteY4" fmla="*/ 2646 h 10320"/>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36 w 10126"/>
                <a:gd name="connsiteY2" fmla="*/ 8274 h 10634"/>
                <a:gd name="connsiteX3" fmla="*/ 14 w 10126"/>
                <a:gd name="connsiteY3" fmla="*/ 10634 h 10634"/>
                <a:gd name="connsiteX4" fmla="*/ 14 w 10126"/>
                <a:gd name="connsiteY4" fmla="*/ 2646 h 10634"/>
                <a:gd name="connsiteX0" fmla="*/ 14 w 10126"/>
                <a:gd name="connsiteY0" fmla="*/ 2646 h 10634"/>
                <a:gd name="connsiteX1" fmla="*/ 10114 w 10126"/>
                <a:gd name="connsiteY1" fmla="*/ 0 h 10634"/>
                <a:gd name="connsiteX2" fmla="*/ 10062 w 10126"/>
                <a:gd name="connsiteY2" fmla="*/ 8295 h 10634"/>
                <a:gd name="connsiteX3" fmla="*/ 14 w 10126"/>
                <a:gd name="connsiteY3" fmla="*/ 10634 h 10634"/>
                <a:gd name="connsiteX4" fmla="*/ 14 w 10126"/>
                <a:gd name="connsiteY4" fmla="*/ 2646 h 10634"/>
                <a:gd name="connsiteX0" fmla="*/ 14 w 10072"/>
                <a:gd name="connsiteY0" fmla="*/ 2465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465 h 10453"/>
                <a:gd name="connsiteX0" fmla="*/ 14 w 10072"/>
                <a:gd name="connsiteY0" fmla="*/ 3035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3035 h 10453"/>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0 w 10058"/>
                <a:gd name="connsiteY0" fmla="*/ 2697 h 10496"/>
                <a:gd name="connsiteX1" fmla="*/ 10022 w 10058"/>
                <a:gd name="connsiteY1" fmla="*/ 0 h 10496"/>
                <a:gd name="connsiteX2" fmla="*/ 10048 w 10058"/>
                <a:gd name="connsiteY2" fmla="*/ 8114 h 10496"/>
                <a:gd name="connsiteX3" fmla="*/ 32 w 10058"/>
                <a:gd name="connsiteY3" fmla="*/ 10496 h 10496"/>
                <a:gd name="connsiteX4" fmla="*/ 0 w 10058"/>
                <a:gd name="connsiteY4" fmla="*/ 2697 h 10496"/>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14 w 10072"/>
                <a:gd name="connsiteY0" fmla="*/ 2697 h 10453"/>
                <a:gd name="connsiteX1" fmla="*/ 10036 w 10072"/>
                <a:gd name="connsiteY1" fmla="*/ 0 h 10453"/>
                <a:gd name="connsiteX2" fmla="*/ 10062 w 10072"/>
                <a:gd name="connsiteY2" fmla="*/ 8114 h 10453"/>
                <a:gd name="connsiteX3" fmla="*/ 14 w 10072"/>
                <a:gd name="connsiteY3" fmla="*/ 10453 h 10453"/>
                <a:gd name="connsiteX4" fmla="*/ 14 w 10072"/>
                <a:gd name="connsiteY4" fmla="*/ 2697 h 10453"/>
                <a:gd name="connsiteX0" fmla="*/ 30 w 10088"/>
                <a:gd name="connsiteY0" fmla="*/ 2697 h 10525"/>
                <a:gd name="connsiteX1" fmla="*/ 10052 w 10088"/>
                <a:gd name="connsiteY1" fmla="*/ 0 h 10525"/>
                <a:gd name="connsiteX2" fmla="*/ 10078 w 10088"/>
                <a:gd name="connsiteY2" fmla="*/ 8114 h 10525"/>
                <a:gd name="connsiteX3" fmla="*/ 14 w 10088"/>
                <a:gd name="connsiteY3" fmla="*/ 10525 h 10525"/>
                <a:gd name="connsiteX4" fmla="*/ 30 w 10088"/>
                <a:gd name="connsiteY4" fmla="*/ 2697 h 10525"/>
                <a:gd name="connsiteX0" fmla="*/ 0 w 10088"/>
                <a:gd name="connsiteY0" fmla="*/ 2697 h 10525"/>
                <a:gd name="connsiteX1" fmla="*/ 10052 w 10088"/>
                <a:gd name="connsiteY1" fmla="*/ 0 h 10525"/>
                <a:gd name="connsiteX2" fmla="*/ 10078 w 10088"/>
                <a:gd name="connsiteY2" fmla="*/ 8114 h 10525"/>
                <a:gd name="connsiteX3" fmla="*/ 14 w 10088"/>
                <a:gd name="connsiteY3" fmla="*/ 10525 h 10525"/>
                <a:gd name="connsiteX4" fmla="*/ 0 w 10088"/>
                <a:gd name="connsiteY4" fmla="*/ 2697 h 10525"/>
                <a:gd name="connsiteX0" fmla="*/ 14 w 10102"/>
                <a:gd name="connsiteY0" fmla="*/ 2697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2697 h 10538"/>
                <a:gd name="connsiteX0" fmla="*/ 14 w 10102"/>
                <a:gd name="connsiteY0" fmla="*/ 2697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2697 h 10538"/>
                <a:gd name="connsiteX0" fmla="*/ 14 w 10102"/>
                <a:gd name="connsiteY0" fmla="*/ 3035 h 10538"/>
                <a:gd name="connsiteX1" fmla="*/ 10066 w 10102"/>
                <a:gd name="connsiteY1" fmla="*/ 0 h 10538"/>
                <a:gd name="connsiteX2" fmla="*/ 10092 w 10102"/>
                <a:gd name="connsiteY2" fmla="*/ 8114 h 10538"/>
                <a:gd name="connsiteX3" fmla="*/ 14 w 10102"/>
                <a:gd name="connsiteY3" fmla="*/ 10538 h 10538"/>
                <a:gd name="connsiteX4" fmla="*/ 14 w 10102"/>
                <a:gd name="connsiteY4" fmla="*/ 3035 h 1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2" h="10538">
                  <a:moveTo>
                    <a:pt x="14" y="3035"/>
                  </a:moveTo>
                  <a:lnTo>
                    <a:pt x="10066" y="0"/>
                  </a:lnTo>
                  <a:cubicBezTo>
                    <a:pt x="10078" y="3071"/>
                    <a:pt x="10102" y="5094"/>
                    <a:pt x="10092" y="8114"/>
                  </a:cubicBezTo>
                  <a:lnTo>
                    <a:pt x="14" y="10538"/>
                  </a:lnTo>
                  <a:cubicBezTo>
                    <a:pt x="0" y="8033"/>
                    <a:pt x="14" y="5747"/>
                    <a:pt x="14" y="3035"/>
                  </a:cubicBezTo>
                  <a:close/>
                </a:path>
              </a:pathLst>
            </a:cu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uolivapaa piirto 11"/>
            <p:cNvSpPr/>
            <p:nvPr userDrawn="1"/>
          </p:nvSpPr>
          <p:spPr>
            <a:xfrm>
              <a:off x="969520" y="1796976"/>
              <a:ext cx="2312159" cy="158417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2000 h 12000"/>
                <a:gd name="connsiteX0" fmla="*/ 0 w 10000"/>
                <a:gd name="connsiteY0" fmla="*/ 3500 h 12000"/>
                <a:gd name="connsiteX1" fmla="*/ 10000 w 10000"/>
                <a:gd name="connsiteY1" fmla="*/ 0 h 12000"/>
                <a:gd name="connsiteX2" fmla="*/ 10000 w 10000"/>
                <a:gd name="connsiteY2" fmla="*/ 10000 h 12000"/>
                <a:gd name="connsiteX3" fmla="*/ 0 w 10000"/>
                <a:gd name="connsiteY3" fmla="*/ 12000 h 12000"/>
                <a:gd name="connsiteX4" fmla="*/ 0 w 10000"/>
                <a:gd name="connsiteY4" fmla="*/ 3500 h 12000"/>
                <a:gd name="connsiteX0" fmla="*/ 0 w 10040"/>
                <a:gd name="connsiteY0" fmla="*/ 3534 h 12000"/>
                <a:gd name="connsiteX1" fmla="*/ 10040 w 10040"/>
                <a:gd name="connsiteY1" fmla="*/ 0 h 12000"/>
                <a:gd name="connsiteX2" fmla="*/ 10040 w 10040"/>
                <a:gd name="connsiteY2" fmla="*/ 10000 h 12000"/>
                <a:gd name="connsiteX3" fmla="*/ 40 w 10040"/>
                <a:gd name="connsiteY3" fmla="*/ 12000 h 12000"/>
                <a:gd name="connsiteX4" fmla="*/ 0 w 10040"/>
                <a:gd name="connsiteY4" fmla="*/ 3534 h 12000"/>
                <a:gd name="connsiteX0" fmla="*/ 13 w 10053"/>
                <a:gd name="connsiteY0" fmla="*/ 3534 h 12382"/>
                <a:gd name="connsiteX1" fmla="*/ 10053 w 10053"/>
                <a:gd name="connsiteY1" fmla="*/ 0 h 12382"/>
                <a:gd name="connsiteX2" fmla="*/ 10053 w 10053"/>
                <a:gd name="connsiteY2" fmla="*/ 10000 h 12382"/>
                <a:gd name="connsiteX3" fmla="*/ 13 w 10053"/>
                <a:gd name="connsiteY3" fmla="*/ 12382 h 12382"/>
                <a:gd name="connsiteX4" fmla="*/ 13 w 10053"/>
                <a:gd name="connsiteY4" fmla="*/ 3534 h 12382"/>
                <a:gd name="connsiteX0" fmla="*/ 13 w 10053"/>
                <a:gd name="connsiteY0" fmla="*/ 3534 h 11861"/>
                <a:gd name="connsiteX1" fmla="*/ 10053 w 10053"/>
                <a:gd name="connsiteY1" fmla="*/ 0 h 11861"/>
                <a:gd name="connsiteX2" fmla="*/ 10053 w 10053"/>
                <a:gd name="connsiteY2" fmla="*/ 10000 h 11861"/>
                <a:gd name="connsiteX3" fmla="*/ 13 w 10053"/>
                <a:gd name="connsiteY3" fmla="*/ 11861 h 11861"/>
                <a:gd name="connsiteX4" fmla="*/ 13 w 10053"/>
                <a:gd name="connsiteY4" fmla="*/ 3534 h 11861"/>
                <a:gd name="connsiteX0" fmla="*/ 13 w 10148"/>
                <a:gd name="connsiteY0" fmla="*/ 3534 h 11861"/>
                <a:gd name="connsiteX1" fmla="*/ 10053 w 10148"/>
                <a:gd name="connsiteY1" fmla="*/ 0 h 11861"/>
                <a:gd name="connsiteX2" fmla="*/ 10148 w 10148"/>
                <a:gd name="connsiteY2" fmla="*/ 9779 h 11861"/>
                <a:gd name="connsiteX3" fmla="*/ 13 w 10148"/>
                <a:gd name="connsiteY3" fmla="*/ 11861 h 11861"/>
                <a:gd name="connsiteX4" fmla="*/ 13 w 10148"/>
                <a:gd name="connsiteY4" fmla="*/ 3534 h 11861"/>
                <a:gd name="connsiteX0" fmla="*/ 13 w 10180"/>
                <a:gd name="connsiteY0" fmla="*/ 3644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644 h 11971"/>
                <a:gd name="connsiteX0" fmla="*/ 13 w 10180"/>
                <a:gd name="connsiteY0" fmla="*/ 3123 h 11971"/>
                <a:gd name="connsiteX1" fmla="*/ 10148 w 10180"/>
                <a:gd name="connsiteY1" fmla="*/ 0 h 11971"/>
                <a:gd name="connsiteX2" fmla="*/ 10148 w 10180"/>
                <a:gd name="connsiteY2" fmla="*/ 9889 h 11971"/>
                <a:gd name="connsiteX3" fmla="*/ 13 w 10180"/>
                <a:gd name="connsiteY3" fmla="*/ 11971 h 11971"/>
                <a:gd name="connsiteX4" fmla="*/ 13 w 10180"/>
                <a:gd name="connsiteY4" fmla="*/ 3123 h 11971"/>
                <a:gd name="connsiteX0" fmla="*/ 13 w 10271"/>
                <a:gd name="connsiteY0" fmla="*/ 3672 h 12520"/>
                <a:gd name="connsiteX1" fmla="*/ 10239 w 10271"/>
                <a:gd name="connsiteY1" fmla="*/ 0 h 12520"/>
                <a:gd name="connsiteX2" fmla="*/ 10148 w 10271"/>
                <a:gd name="connsiteY2" fmla="*/ 10438 h 12520"/>
                <a:gd name="connsiteX3" fmla="*/ 13 w 10271"/>
                <a:gd name="connsiteY3" fmla="*/ 12520 h 12520"/>
                <a:gd name="connsiteX4" fmla="*/ 13 w 10271"/>
                <a:gd name="connsiteY4" fmla="*/ 3672 h 12520"/>
                <a:gd name="connsiteX0" fmla="*/ 13 w 10271"/>
                <a:gd name="connsiteY0" fmla="*/ 3672 h 12520"/>
                <a:gd name="connsiteX1" fmla="*/ 10239 w 10271"/>
                <a:gd name="connsiteY1" fmla="*/ 0 h 12520"/>
                <a:gd name="connsiteX2" fmla="*/ 10239 w 10271"/>
                <a:gd name="connsiteY2" fmla="*/ 9880 h 12520"/>
                <a:gd name="connsiteX3" fmla="*/ 13 w 10271"/>
                <a:gd name="connsiteY3" fmla="*/ 12520 h 12520"/>
                <a:gd name="connsiteX4" fmla="*/ 13 w 10271"/>
                <a:gd name="connsiteY4" fmla="*/ 3672 h 12520"/>
                <a:gd name="connsiteX0" fmla="*/ 145 w 10403"/>
                <a:gd name="connsiteY0" fmla="*/ 3672 h 12076"/>
                <a:gd name="connsiteX1" fmla="*/ 10371 w 10403"/>
                <a:gd name="connsiteY1" fmla="*/ 0 h 12076"/>
                <a:gd name="connsiteX2" fmla="*/ 10371 w 10403"/>
                <a:gd name="connsiteY2" fmla="*/ 9880 h 12076"/>
                <a:gd name="connsiteX3" fmla="*/ 13 w 10403"/>
                <a:gd name="connsiteY3" fmla="*/ 12076 h 12076"/>
                <a:gd name="connsiteX4" fmla="*/ 145 w 10403"/>
                <a:gd name="connsiteY4" fmla="*/ 3672 h 12076"/>
                <a:gd name="connsiteX0" fmla="*/ 428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428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403"/>
                <a:gd name="connsiteY0" fmla="*/ 3294 h 12076"/>
                <a:gd name="connsiteX1" fmla="*/ 10371 w 10403"/>
                <a:gd name="connsiteY1" fmla="*/ 0 h 12076"/>
                <a:gd name="connsiteX2" fmla="*/ 10371 w 10403"/>
                <a:gd name="connsiteY2" fmla="*/ 9880 h 12076"/>
                <a:gd name="connsiteX3" fmla="*/ 13 w 10403"/>
                <a:gd name="connsiteY3" fmla="*/ 12076 h 12076"/>
                <a:gd name="connsiteX4" fmla="*/ 13 w 10403"/>
                <a:gd name="connsiteY4" fmla="*/ 3294 h 12076"/>
                <a:gd name="connsiteX0" fmla="*/ 13 w 10817"/>
                <a:gd name="connsiteY0" fmla="*/ 3294 h 12076"/>
                <a:gd name="connsiteX1" fmla="*/ 10785 w 10817"/>
                <a:gd name="connsiteY1" fmla="*/ 0 h 12076"/>
                <a:gd name="connsiteX2" fmla="*/ 10371 w 10817"/>
                <a:gd name="connsiteY2" fmla="*/ 9880 h 12076"/>
                <a:gd name="connsiteX3" fmla="*/ 13 w 10817"/>
                <a:gd name="connsiteY3" fmla="*/ 12076 h 12076"/>
                <a:gd name="connsiteX4" fmla="*/ 13 w 10817"/>
                <a:gd name="connsiteY4" fmla="*/ 3294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3294 h 11527"/>
                <a:gd name="connsiteX1" fmla="*/ 10785 w 10817"/>
                <a:gd name="connsiteY1" fmla="*/ 0 h 11527"/>
                <a:gd name="connsiteX2" fmla="*/ 10785 w 10817"/>
                <a:gd name="connsiteY2" fmla="*/ 9880 h 11527"/>
                <a:gd name="connsiteX3" fmla="*/ 13 w 10817"/>
                <a:gd name="connsiteY3" fmla="*/ 11527 h 11527"/>
                <a:gd name="connsiteX4" fmla="*/ 13 w 10817"/>
                <a:gd name="connsiteY4" fmla="*/ 3294 h 11527"/>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817"/>
                <a:gd name="connsiteY0" fmla="*/ 2745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2745 h 12076"/>
                <a:gd name="connsiteX0" fmla="*/ 13 w 10817"/>
                <a:gd name="connsiteY0" fmla="*/ 3294 h 12076"/>
                <a:gd name="connsiteX1" fmla="*/ 10785 w 10817"/>
                <a:gd name="connsiteY1" fmla="*/ 0 h 12076"/>
                <a:gd name="connsiteX2" fmla="*/ 10785 w 10817"/>
                <a:gd name="connsiteY2" fmla="*/ 9880 h 12076"/>
                <a:gd name="connsiteX3" fmla="*/ 13 w 10817"/>
                <a:gd name="connsiteY3" fmla="*/ 12076 h 12076"/>
                <a:gd name="connsiteX4" fmla="*/ 13 w 10817"/>
                <a:gd name="connsiteY4" fmla="*/ 3294 h 12076"/>
                <a:gd name="connsiteX0" fmla="*/ 13 w 10920"/>
                <a:gd name="connsiteY0" fmla="*/ 3294 h 12076"/>
                <a:gd name="connsiteX1" fmla="*/ 10785 w 10920"/>
                <a:gd name="connsiteY1" fmla="*/ 0 h 12076"/>
                <a:gd name="connsiteX2" fmla="*/ 10920 w 10920"/>
                <a:gd name="connsiteY2" fmla="*/ 9331 h 12076"/>
                <a:gd name="connsiteX3" fmla="*/ 13 w 10920"/>
                <a:gd name="connsiteY3" fmla="*/ 12076 h 12076"/>
                <a:gd name="connsiteX4" fmla="*/ 13 w 10920"/>
                <a:gd name="connsiteY4" fmla="*/ 3294 h 12076"/>
                <a:gd name="connsiteX0" fmla="*/ 13 w 10952"/>
                <a:gd name="connsiteY0" fmla="*/ 3294 h 12076"/>
                <a:gd name="connsiteX1" fmla="*/ 10920 w 10952"/>
                <a:gd name="connsiteY1" fmla="*/ 0 h 12076"/>
                <a:gd name="connsiteX2" fmla="*/ 10920 w 10952"/>
                <a:gd name="connsiteY2" fmla="*/ 9331 h 12076"/>
                <a:gd name="connsiteX3" fmla="*/ 13 w 10952"/>
                <a:gd name="connsiteY3" fmla="*/ 12076 h 12076"/>
                <a:gd name="connsiteX4" fmla="*/ 13 w 10952"/>
                <a:gd name="connsiteY4" fmla="*/ 3294 h 12076"/>
                <a:gd name="connsiteX0" fmla="*/ 13 w 10952"/>
                <a:gd name="connsiteY0" fmla="*/ 3294 h 12076"/>
                <a:gd name="connsiteX1" fmla="*/ 10920 w 10952"/>
                <a:gd name="connsiteY1" fmla="*/ 0 h 12076"/>
                <a:gd name="connsiteX2" fmla="*/ 10879 w 10952"/>
                <a:gd name="connsiteY2" fmla="*/ 9331 h 12076"/>
                <a:gd name="connsiteX3" fmla="*/ 13 w 10952"/>
                <a:gd name="connsiteY3" fmla="*/ 12076 h 12076"/>
                <a:gd name="connsiteX4" fmla="*/ 13 w 10952"/>
                <a:gd name="connsiteY4" fmla="*/ 3294 h 12076"/>
                <a:gd name="connsiteX0" fmla="*/ 275 w 11214"/>
                <a:gd name="connsiteY0" fmla="*/ 3294 h 10429"/>
                <a:gd name="connsiteX1" fmla="*/ 11182 w 11214"/>
                <a:gd name="connsiteY1" fmla="*/ 0 h 10429"/>
                <a:gd name="connsiteX2" fmla="*/ 11141 w 11214"/>
                <a:gd name="connsiteY2" fmla="*/ 9331 h 10429"/>
                <a:gd name="connsiteX3" fmla="*/ 13 w 11214"/>
                <a:gd name="connsiteY3" fmla="*/ 10429 h 10429"/>
                <a:gd name="connsiteX4" fmla="*/ 275 w 11214"/>
                <a:gd name="connsiteY4" fmla="*/ 3294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13 w 11214"/>
                <a:gd name="connsiteY0" fmla="*/ 1647 h 10429"/>
                <a:gd name="connsiteX1" fmla="*/ 11182 w 11214"/>
                <a:gd name="connsiteY1" fmla="*/ 0 h 10429"/>
                <a:gd name="connsiteX2" fmla="*/ 11141 w 11214"/>
                <a:gd name="connsiteY2" fmla="*/ 9331 h 10429"/>
                <a:gd name="connsiteX3" fmla="*/ 13 w 11214"/>
                <a:gd name="connsiteY3" fmla="*/ 10429 h 10429"/>
                <a:gd name="connsiteX4" fmla="*/ 13 w 11214"/>
                <a:gd name="connsiteY4" fmla="*/ 1647 h 10429"/>
                <a:gd name="connsiteX0" fmla="*/ 2591 w 11214"/>
                <a:gd name="connsiteY0" fmla="*/ 1098 h 10429"/>
                <a:gd name="connsiteX1" fmla="*/ 11182 w 11214"/>
                <a:gd name="connsiteY1" fmla="*/ 0 h 10429"/>
                <a:gd name="connsiteX2" fmla="*/ 11141 w 11214"/>
                <a:gd name="connsiteY2" fmla="*/ 9331 h 10429"/>
                <a:gd name="connsiteX3" fmla="*/ 13 w 11214"/>
                <a:gd name="connsiteY3" fmla="*/ 10429 h 10429"/>
                <a:gd name="connsiteX4" fmla="*/ 2591 w 11214"/>
                <a:gd name="connsiteY4" fmla="*/ 1098 h 10429"/>
                <a:gd name="connsiteX0" fmla="*/ 12 w 8635"/>
                <a:gd name="connsiteY0" fmla="*/ 1098 h 10161"/>
                <a:gd name="connsiteX1" fmla="*/ 8603 w 8635"/>
                <a:gd name="connsiteY1" fmla="*/ 0 h 10161"/>
                <a:gd name="connsiteX2" fmla="*/ 8562 w 8635"/>
                <a:gd name="connsiteY2" fmla="*/ 9331 h 10161"/>
                <a:gd name="connsiteX3" fmla="*/ 13 w 8635"/>
                <a:gd name="connsiteY3" fmla="*/ 10161 h 10161"/>
                <a:gd name="connsiteX4" fmla="*/ 12 w 8635"/>
                <a:gd name="connsiteY4" fmla="*/ 1098 h 10161"/>
                <a:gd name="connsiteX0" fmla="*/ 876 w 10862"/>
                <a:gd name="connsiteY0" fmla="*/ 1081 h 10076"/>
                <a:gd name="connsiteX1" fmla="*/ 10825 w 10862"/>
                <a:gd name="connsiteY1" fmla="*/ 0 h 10076"/>
                <a:gd name="connsiteX2" fmla="*/ 10777 w 10862"/>
                <a:gd name="connsiteY2" fmla="*/ 9183 h 10076"/>
                <a:gd name="connsiteX3" fmla="*/ 15 w 10862"/>
                <a:gd name="connsiteY3" fmla="*/ 10076 h 10076"/>
                <a:gd name="connsiteX4" fmla="*/ 876 w 10862"/>
                <a:gd name="connsiteY4" fmla="*/ 1081 h 10076"/>
                <a:gd name="connsiteX0" fmla="*/ 62 w 10862"/>
                <a:gd name="connsiteY0" fmla="*/ 1159 h 10076"/>
                <a:gd name="connsiteX1" fmla="*/ 10825 w 10862"/>
                <a:gd name="connsiteY1" fmla="*/ 0 h 10076"/>
                <a:gd name="connsiteX2" fmla="*/ 10777 w 10862"/>
                <a:gd name="connsiteY2" fmla="*/ 9183 h 10076"/>
                <a:gd name="connsiteX3" fmla="*/ 15 w 10862"/>
                <a:gd name="connsiteY3" fmla="*/ 10076 h 10076"/>
                <a:gd name="connsiteX4" fmla="*/ 62 w 10862"/>
                <a:gd name="connsiteY4" fmla="*/ 1159 h 10076"/>
                <a:gd name="connsiteX0" fmla="*/ 62 w 10862"/>
                <a:gd name="connsiteY0" fmla="*/ 1159 h 10076"/>
                <a:gd name="connsiteX1" fmla="*/ 10825 w 10862"/>
                <a:gd name="connsiteY1" fmla="*/ 0 h 10076"/>
                <a:gd name="connsiteX2" fmla="*/ 10825 w 10862"/>
                <a:gd name="connsiteY2" fmla="*/ 9183 h 10076"/>
                <a:gd name="connsiteX3" fmla="*/ 15 w 10862"/>
                <a:gd name="connsiteY3" fmla="*/ 10076 h 10076"/>
                <a:gd name="connsiteX4" fmla="*/ 62 w 10862"/>
                <a:gd name="connsiteY4" fmla="*/ 1159 h 10076"/>
                <a:gd name="connsiteX0" fmla="*/ 0 w 10947"/>
                <a:gd name="connsiteY0" fmla="*/ 1249 h 10076"/>
                <a:gd name="connsiteX1" fmla="*/ 10910 w 10947"/>
                <a:gd name="connsiteY1" fmla="*/ 0 h 10076"/>
                <a:gd name="connsiteX2" fmla="*/ 10910 w 10947"/>
                <a:gd name="connsiteY2" fmla="*/ 9183 h 10076"/>
                <a:gd name="connsiteX3" fmla="*/ 100 w 10947"/>
                <a:gd name="connsiteY3" fmla="*/ 10076 h 10076"/>
                <a:gd name="connsiteX4" fmla="*/ 0 w 10947"/>
                <a:gd name="connsiteY4" fmla="*/ 1249 h 10076"/>
                <a:gd name="connsiteX0" fmla="*/ 15 w 10962"/>
                <a:gd name="connsiteY0" fmla="*/ 1249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1249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174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174 h 10818"/>
                <a:gd name="connsiteX0" fmla="*/ 15 w 10962"/>
                <a:gd name="connsiteY0" fmla="*/ 2331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331 h 10818"/>
                <a:gd name="connsiteX0" fmla="*/ 0 w 11018"/>
                <a:gd name="connsiteY0" fmla="*/ 2727 h 10818"/>
                <a:gd name="connsiteX1" fmla="*/ 10981 w 11018"/>
                <a:gd name="connsiteY1" fmla="*/ 0 h 10818"/>
                <a:gd name="connsiteX2" fmla="*/ 10981 w 11018"/>
                <a:gd name="connsiteY2" fmla="*/ 9183 h 10818"/>
                <a:gd name="connsiteX3" fmla="*/ 71 w 11018"/>
                <a:gd name="connsiteY3" fmla="*/ 10818 h 10818"/>
                <a:gd name="connsiteX4" fmla="*/ 0 w 11018"/>
                <a:gd name="connsiteY4" fmla="*/ 2727 h 10818"/>
                <a:gd name="connsiteX0" fmla="*/ 15 w 10962"/>
                <a:gd name="connsiteY0" fmla="*/ 325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3255 h 10818"/>
                <a:gd name="connsiteX0" fmla="*/ 15 w 10962"/>
                <a:gd name="connsiteY0" fmla="*/ 2715 h 10818"/>
                <a:gd name="connsiteX1" fmla="*/ 10925 w 10962"/>
                <a:gd name="connsiteY1" fmla="*/ 0 h 10818"/>
                <a:gd name="connsiteX2" fmla="*/ 10925 w 10962"/>
                <a:gd name="connsiteY2" fmla="*/ 9183 h 10818"/>
                <a:gd name="connsiteX3" fmla="*/ 15 w 10962"/>
                <a:gd name="connsiteY3" fmla="*/ 10818 h 10818"/>
                <a:gd name="connsiteX4" fmla="*/ 15 w 10962"/>
                <a:gd name="connsiteY4" fmla="*/ 2715 h 10818"/>
                <a:gd name="connsiteX0" fmla="*/ 0 w 10947"/>
                <a:gd name="connsiteY0" fmla="*/ 2715 h 9183"/>
                <a:gd name="connsiteX1" fmla="*/ 10910 w 10947"/>
                <a:gd name="connsiteY1" fmla="*/ 0 h 9183"/>
                <a:gd name="connsiteX2" fmla="*/ 10910 w 10947"/>
                <a:gd name="connsiteY2" fmla="*/ 9183 h 9183"/>
                <a:gd name="connsiteX3" fmla="*/ 1039 w 10947"/>
                <a:gd name="connsiteY3" fmla="*/ 8657 h 9183"/>
                <a:gd name="connsiteX4" fmla="*/ 0 w 10947"/>
                <a:gd name="connsiteY4" fmla="*/ 2715 h 9183"/>
                <a:gd name="connsiteX0" fmla="*/ 14 w 10014"/>
                <a:gd name="connsiteY0" fmla="*/ 2957 h 11780"/>
                <a:gd name="connsiteX1" fmla="*/ 9980 w 10014"/>
                <a:gd name="connsiteY1" fmla="*/ 0 h 11780"/>
                <a:gd name="connsiteX2" fmla="*/ 9980 w 10014"/>
                <a:gd name="connsiteY2" fmla="*/ 10000 h 11780"/>
                <a:gd name="connsiteX3" fmla="*/ 14 w 10014"/>
                <a:gd name="connsiteY3" fmla="*/ 11780 h 11780"/>
                <a:gd name="connsiteX4" fmla="*/ 14 w 10014"/>
                <a:gd name="connsiteY4" fmla="*/ 2957 h 11780"/>
                <a:gd name="connsiteX0" fmla="*/ 0 w 10000"/>
                <a:gd name="connsiteY0" fmla="*/ 2957 h 11897"/>
                <a:gd name="connsiteX1" fmla="*/ 9966 w 10000"/>
                <a:gd name="connsiteY1" fmla="*/ 0 h 11897"/>
                <a:gd name="connsiteX2" fmla="*/ 9966 w 10000"/>
                <a:gd name="connsiteY2" fmla="*/ 10000 h 11897"/>
                <a:gd name="connsiteX3" fmla="*/ 15 w 10000"/>
                <a:gd name="connsiteY3" fmla="*/ 11897 h 11897"/>
                <a:gd name="connsiteX4" fmla="*/ 0 w 10000"/>
                <a:gd name="connsiteY4" fmla="*/ 2957 h 11897"/>
                <a:gd name="connsiteX0" fmla="*/ 0 w 10000"/>
                <a:gd name="connsiteY0" fmla="*/ 2957 h 11854"/>
                <a:gd name="connsiteX1" fmla="*/ 9966 w 10000"/>
                <a:gd name="connsiteY1" fmla="*/ 0 h 11854"/>
                <a:gd name="connsiteX2" fmla="*/ 9966 w 10000"/>
                <a:gd name="connsiteY2" fmla="*/ 10000 h 11854"/>
                <a:gd name="connsiteX3" fmla="*/ 33 w 10000"/>
                <a:gd name="connsiteY3" fmla="*/ 11854 h 11854"/>
                <a:gd name="connsiteX4" fmla="*/ 0 w 10000"/>
                <a:gd name="connsiteY4" fmla="*/ 2957 h 11854"/>
                <a:gd name="connsiteX0" fmla="*/ 36 w 9981"/>
                <a:gd name="connsiteY0" fmla="*/ 2999 h 11854"/>
                <a:gd name="connsiteX1" fmla="*/ 9947 w 9981"/>
                <a:gd name="connsiteY1" fmla="*/ 0 h 11854"/>
                <a:gd name="connsiteX2" fmla="*/ 9947 w 9981"/>
                <a:gd name="connsiteY2" fmla="*/ 10000 h 11854"/>
                <a:gd name="connsiteX3" fmla="*/ 14 w 9981"/>
                <a:gd name="connsiteY3" fmla="*/ 11854 h 11854"/>
                <a:gd name="connsiteX4" fmla="*/ 36 w 9981"/>
                <a:gd name="connsiteY4" fmla="*/ 2999 h 11854"/>
                <a:gd name="connsiteX0" fmla="*/ 15 w 9979"/>
                <a:gd name="connsiteY0" fmla="*/ 2530 h 10593"/>
                <a:gd name="connsiteX1" fmla="*/ 9945 w 9979"/>
                <a:gd name="connsiteY1" fmla="*/ 0 h 10593"/>
                <a:gd name="connsiteX2" fmla="*/ 9945 w 9979"/>
                <a:gd name="connsiteY2" fmla="*/ 8436 h 10593"/>
                <a:gd name="connsiteX3" fmla="*/ 14 w 9979"/>
                <a:gd name="connsiteY3" fmla="*/ 10593 h 10593"/>
                <a:gd name="connsiteX4" fmla="*/ 15 w 9979"/>
                <a:gd name="connsiteY4" fmla="*/ 2530 h 10593"/>
                <a:gd name="connsiteX0" fmla="*/ 0 w 10000"/>
                <a:gd name="connsiteY0" fmla="*/ 2800 h 10000"/>
                <a:gd name="connsiteX1" fmla="*/ 9966 w 10000"/>
                <a:gd name="connsiteY1" fmla="*/ 0 h 10000"/>
                <a:gd name="connsiteX2" fmla="*/ 9966 w 10000"/>
                <a:gd name="connsiteY2" fmla="*/ 7964 h 10000"/>
                <a:gd name="connsiteX3" fmla="*/ 14 w 10000"/>
                <a:gd name="connsiteY3" fmla="*/ 10000 h 10000"/>
                <a:gd name="connsiteX4" fmla="*/ 0 w 10000"/>
                <a:gd name="connsiteY4" fmla="*/ 2800 h 10000"/>
                <a:gd name="connsiteX0" fmla="*/ 0 w 10000"/>
                <a:gd name="connsiteY0" fmla="*/ 2800 h 10000"/>
                <a:gd name="connsiteX1" fmla="*/ 9966 w 10000"/>
                <a:gd name="connsiteY1" fmla="*/ 0 h 10000"/>
                <a:gd name="connsiteX2" fmla="*/ 9969 w 10000"/>
                <a:gd name="connsiteY2" fmla="*/ 7888 h 10000"/>
                <a:gd name="connsiteX3" fmla="*/ 14 w 10000"/>
                <a:gd name="connsiteY3" fmla="*/ 10000 h 10000"/>
                <a:gd name="connsiteX4" fmla="*/ 0 w 10000"/>
                <a:gd name="connsiteY4" fmla="*/ 2800 h 10000"/>
                <a:gd name="connsiteX0" fmla="*/ 0 w 10003"/>
                <a:gd name="connsiteY0" fmla="*/ 2800 h 10000"/>
                <a:gd name="connsiteX1" fmla="*/ 9969 w 10003"/>
                <a:gd name="connsiteY1" fmla="*/ 0 h 10000"/>
                <a:gd name="connsiteX2" fmla="*/ 9969 w 10003"/>
                <a:gd name="connsiteY2" fmla="*/ 7888 h 10000"/>
                <a:gd name="connsiteX3" fmla="*/ 14 w 10003"/>
                <a:gd name="connsiteY3" fmla="*/ 10000 h 10000"/>
                <a:gd name="connsiteX4" fmla="*/ 0 w 10003"/>
                <a:gd name="connsiteY4" fmla="*/ 2800 h 10000"/>
                <a:gd name="connsiteX0" fmla="*/ 14 w 10017"/>
                <a:gd name="connsiteY0" fmla="*/ 2800 h 9611"/>
                <a:gd name="connsiteX1" fmla="*/ 9983 w 10017"/>
                <a:gd name="connsiteY1" fmla="*/ 0 h 9611"/>
                <a:gd name="connsiteX2" fmla="*/ 9983 w 10017"/>
                <a:gd name="connsiteY2" fmla="*/ 7888 h 9611"/>
                <a:gd name="connsiteX3" fmla="*/ 14 w 10017"/>
                <a:gd name="connsiteY3" fmla="*/ 9611 h 9611"/>
                <a:gd name="connsiteX4" fmla="*/ 14 w 10017"/>
                <a:gd name="connsiteY4" fmla="*/ 2800 h 9611"/>
                <a:gd name="connsiteX0" fmla="*/ 14 w 10000"/>
                <a:gd name="connsiteY0" fmla="*/ 2913 h 10000"/>
                <a:gd name="connsiteX1" fmla="*/ 9966 w 10000"/>
                <a:gd name="connsiteY1" fmla="*/ 0 h 10000"/>
                <a:gd name="connsiteX2" fmla="*/ 10000 w 10000"/>
                <a:gd name="connsiteY2" fmla="*/ 8225 h 10000"/>
                <a:gd name="connsiteX3" fmla="*/ 14 w 10000"/>
                <a:gd name="connsiteY3" fmla="*/ 10000 h 10000"/>
                <a:gd name="connsiteX4" fmla="*/ 14 w 10000"/>
                <a:gd name="connsiteY4" fmla="*/ 2913 h 10000"/>
                <a:gd name="connsiteX0" fmla="*/ 14 w 10034"/>
                <a:gd name="connsiteY0" fmla="*/ 2913 h 10000"/>
                <a:gd name="connsiteX1" fmla="*/ 10000 w 10034"/>
                <a:gd name="connsiteY1" fmla="*/ 0 h 10000"/>
                <a:gd name="connsiteX2" fmla="*/ 10000 w 10034"/>
                <a:gd name="connsiteY2" fmla="*/ 8225 h 10000"/>
                <a:gd name="connsiteX3" fmla="*/ 14 w 10034"/>
                <a:gd name="connsiteY3" fmla="*/ 10000 h 10000"/>
                <a:gd name="connsiteX4" fmla="*/ 14 w 10034"/>
                <a:gd name="connsiteY4" fmla="*/ 2913 h 10000"/>
                <a:gd name="connsiteX0" fmla="*/ 0 w 10062"/>
                <a:gd name="connsiteY0" fmla="*/ 3023 h 10000"/>
                <a:gd name="connsiteX1" fmla="*/ 10028 w 10062"/>
                <a:gd name="connsiteY1" fmla="*/ 0 h 10000"/>
                <a:gd name="connsiteX2" fmla="*/ 10028 w 10062"/>
                <a:gd name="connsiteY2" fmla="*/ 8225 h 10000"/>
                <a:gd name="connsiteX3" fmla="*/ 42 w 10062"/>
                <a:gd name="connsiteY3" fmla="*/ 10000 h 10000"/>
                <a:gd name="connsiteX4" fmla="*/ 0 w 10062"/>
                <a:gd name="connsiteY4" fmla="*/ 3023 h 10000"/>
                <a:gd name="connsiteX0" fmla="*/ 14 w 10076"/>
                <a:gd name="connsiteY0" fmla="*/ 3023 h 10306"/>
                <a:gd name="connsiteX1" fmla="*/ 10042 w 10076"/>
                <a:gd name="connsiteY1" fmla="*/ 0 h 10306"/>
                <a:gd name="connsiteX2" fmla="*/ 10042 w 10076"/>
                <a:gd name="connsiteY2" fmla="*/ 8225 h 10306"/>
                <a:gd name="connsiteX3" fmla="*/ 14 w 10076"/>
                <a:gd name="connsiteY3" fmla="*/ 10306 h 10306"/>
                <a:gd name="connsiteX4" fmla="*/ 14 w 10076"/>
                <a:gd name="connsiteY4" fmla="*/ 3023 h 10306"/>
                <a:gd name="connsiteX0" fmla="*/ 93 w 10076"/>
                <a:gd name="connsiteY0" fmla="*/ 2287 h 10306"/>
                <a:gd name="connsiteX1" fmla="*/ 10042 w 10076"/>
                <a:gd name="connsiteY1" fmla="*/ 0 h 10306"/>
                <a:gd name="connsiteX2" fmla="*/ 10042 w 10076"/>
                <a:gd name="connsiteY2" fmla="*/ 8225 h 10306"/>
                <a:gd name="connsiteX3" fmla="*/ 14 w 10076"/>
                <a:gd name="connsiteY3" fmla="*/ 10306 h 10306"/>
                <a:gd name="connsiteX4" fmla="*/ 93 w 10076"/>
                <a:gd name="connsiteY4" fmla="*/ 2287 h 10306"/>
                <a:gd name="connsiteX0" fmla="*/ 93 w 10075"/>
                <a:gd name="connsiteY0" fmla="*/ 1549 h 9568"/>
                <a:gd name="connsiteX1" fmla="*/ 10041 w 10075"/>
                <a:gd name="connsiteY1" fmla="*/ 0 h 9568"/>
                <a:gd name="connsiteX2" fmla="*/ 10042 w 10075"/>
                <a:gd name="connsiteY2" fmla="*/ 7487 h 9568"/>
                <a:gd name="connsiteX3" fmla="*/ 14 w 10075"/>
                <a:gd name="connsiteY3" fmla="*/ 9568 h 9568"/>
                <a:gd name="connsiteX4" fmla="*/ 93 w 10075"/>
                <a:gd name="connsiteY4" fmla="*/ 1549 h 9568"/>
                <a:gd name="connsiteX0" fmla="*/ 92 w 10000"/>
                <a:gd name="connsiteY0" fmla="*/ 2158 h 10539"/>
                <a:gd name="connsiteX1" fmla="*/ 9966 w 10000"/>
                <a:gd name="connsiteY1" fmla="*/ 0 h 10539"/>
                <a:gd name="connsiteX2" fmla="*/ 9967 w 10000"/>
                <a:gd name="connsiteY2" fmla="*/ 8364 h 10539"/>
                <a:gd name="connsiteX3" fmla="*/ 14 w 10000"/>
                <a:gd name="connsiteY3" fmla="*/ 10539 h 10539"/>
                <a:gd name="connsiteX4" fmla="*/ 92 w 10000"/>
                <a:gd name="connsiteY4" fmla="*/ 2158 h 10539"/>
                <a:gd name="connsiteX0" fmla="*/ 92 w 10015"/>
                <a:gd name="connsiteY0" fmla="*/ 2340 h 10721"/>
                <a:gd name="connsiteX1" fmla="*/ 9981 w 10015"/>
                <a:gd name="connsiteY1" fmla="*/ 0 h 10721"/>
                <a:gd name="connsiteX2" fmla="*/ 9967 w 10015"/>
                <a:gd name="connsiteY2" fmla="*/ 8546 h 10721"/>
                <a:gd name="connsiteX3" fmla="*/ 14 w 10015"/>
                <a:gd name="connsiteY3" fmla="*/ 10721 h 10721"/>
                <a:gd name="connsiteX4" fmla="*/ 92 w 10015"/>
                <a:gd name="connsiteY4" fmla="*/ 2340 h 10721"/>
                <a:gd name="connsiteX0" fmla="*/ 107 w 10015"/>
                <a:gd name="connsiteY0" fmla="*/ 2290 h 10721"/>
                <a:gd name="connsiteX1" fmla="*/ 9981 w 10015"/>
                <a:gd name="connsiteY1" fmla="*/ 0 h 10721"/>
                <a:gd name="connsiteX2" fmla="*/ 9967 w 10015"/>
                <a:gd name="connsiteY2" fmla="*/ 8546 h 10721"/>
                <a:gd name="connsiteX3" fmla="*/ 14 w 10015"/>
                <a:gd name="connsiteY3" fmla="*/ 10721 h 10721"/>
                <a:gd name="connsiteX4" fmla="*/ 107 w 10015"/>
                <a:gd name="connsiteY4" fmla="*/ 2290 h 10721"/>
                <a:gd name="connsiteX0" fmla="*/ 76 w 10015"/>
                <a:gd name="connsiteY0" fmla="*/ 2323 h 10721"/>
                <a:gd name="connsiteX1" fmla="*/ 9981 w 10015"/>
                <a:gd name="connsiteY1" fmla="*/ 0 h 10721"/>
                <a:gd name="connsiteX2" fmla="*/ 9967 w 10015"/>
                <a:gd name="connsiteY2" fmla="*/ 8546 h 10721"/>
                <a:gd name="connsiteX3" fmla="*/ 14 w 10015"/>
                <a:gd name="connsiteY3" fmla="*/ 10721 h 10721"/>
                <a:gd name="connsiteX4" fmla="*/ 76 w 10015"/>
                <a:gd name="connsiteY4" fmla="*/ 2323 h 10721"/>
                <a:gd name="connsiteX0" fmla="*/ 69 w 10015"/>
                <a:gd name="connsiteY0" fmla="*/ 2272 h 10721"/>
                <a:gd name="connsiteX1" fmla="*/ 9981 w 10015"/>
                <a:gd name="connsiteY1" fmla="*/ 0 h 10721"/>
                <a:gd name="connsiteX2" fmla="*/ 9967 w 10015"/>
                <a:gd name="connsiteY2" fmla="*/ 8546 h 10721"/>
                <a:gd name="connsiteX3" fmla="*/ 14 w 10015"/>
                <a:gd name="connsiteY3" fmla="*/ 10721 h 10721"/>
                <a:gd name="connsiteX4" fmla="*/ 69 w 10015"/>
                <a:gd name="connsiteY4" fmla="*/ 2272 h 10721"/>
                <a:gd name="connsiteX0" fmla="*/ 47 w 10015"/>
                <a:gd name="connsiteY0" fmla="*/ 2305 h 10721"/>
                <a:gd name="connsiteX1" fmla="*/ 9981 w 10015"/>
                <a:gd name="connsiteY1" fmla="*/ 0 h 10721"/>
                <a:gd name="connsiteX2" fmla="*/ 9967 w 10015"/>
                <a:gd name="connsiteY2" fmla="*/ 8546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10013 w 10015"/>
                <a:gd name="connsiteY2" fmla="*/ 8540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15"/>
                <a:gd name="connsiteY0" fmla="*/ 2305 h 10721"/>
                <a:gd name="connsiteX1" fmla="*/ 9981 w 10015"/>
                <a:gd name="connsiteY1" fmla="*/ 0 h 10721"/>
                <a:gd name="connsiteX2" fmla="*/ 9967 w 10015"/>
                <a:gd name="connsiteY2" fmla="*/ 8523 h 10721"/>
                <a:gd name="connsiteX3" fmla="*/ 14 w 10015"/>
                <a:gd name="connsiteY3" fmla="*/ 10721 h 10721"/>
                <a:gd name="connsiteX4" fmla="*/ 47 w 10015"/>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10010"/>
                <a:gd name="connsiteY0" fmla="*/ 2305 h 10721"/>
                <a:gd name="connsiteX1" fmla="*/ 9981 w 10010"/>
                <a:gd name="connsiteY1" fmla="*/ 0 h 10721"/>
                <a:gd name="connsiteX2" fmla="*/ 9967 w 10010"/>
                <a:gd name="connsiteY2" fmla="*/ 8523 h 10721"/>
                <a:gd name="connsiteX3" fmla="*/ 14 w 10010"/>
                <a:gd name="connsiteY3" fmla="*/ 10721 h 10721"/>
                <a:gd name="connsiteX4" fmla="*/ 47 w 10010"/>
                <a:gd name="connsiteY4" fmla="*/ 2305 h 10721"/>
                <a:gd name="connsiteX0" fmla="*/ 47 w 10000"/>
                <a:gd name="connsiteY0" fmla="*/ 2305 h 10721"/>
                <a:gd name="connsiteX1" fmla="*/ 9981 w 10000"/>
                <a:gd name="connsiteY1" fmla="*/ 0 h 10721"/>
                <a:gd name="connsiteX2" fmla="*/ 9967 w 10000"/>
                <a:gd name="connsiteY2" fmla="*/ 8523 h 10721"/>
                <a:gd name="connsiteX3" fmla="*/ 14 w 10000"/>
                <a:gd name="connsiteY3" fmla="*/ 10721 h 10721"/>
                <a:gd name="connsiteX4" fmla="*/ 47 w 10000"/>
                <a:gd name="connsiteY4" fmla="*/ 2305 h 10721"/>
                <a:gd name="connsiteX0" fmla="*/ 47 w 9985"/>
                <a:gd name="connsiteY0" fmla="*/ 2376 h 10792"/>
                <a:gd name="connsiteX1" fmla="*/ 9966 w 9985"/>
                <a:gd name="connsiteY1" fmla="*/ 0 h 10792"/>
                <a:gd name="connsiteX2" fmla="*/ 9967 w 9985"/>
                <a:gd name="connsiteY2" fmla="*/ 8594 h 10792"/>
                <a:gd name="connsiteX3" fmla="*/ 14 w 9985"/>
                <a:gd name="connsiteY3" fmla="*/ 10792 h 10792"/>
                <a:gd name="connsiteX4" fmla="*/ 47 w 9985"/>
                <a:gd name="connsiteY4" fmla="*/ 2376 h 10792"/>
                <a:gd name="connsiteX0" fmla="*/ 47 w 9994"/>
                <a:gd name="connsiteY0" fmla="*/ 1842 h 9640"/>
                <a:gd name="connsiteX1" fmla="*/ 9919 w 9994"/>
                <a:gd name="connsiteY1" fmla="*/ 0 h 9640"/>
                <a:gd name="connsiteX2" fmla="*/ 9982 w 9994"/>
                <a:gd name="connsiteY2" fmla="*/ 7603 h 9640"/>
                <a:gd name="connsiteX3" fmla="*/ 14 w 9994"/>
                <a:gd name="connsiteY3" fmla="*/ 9640 h 9640"/>
                <a:gd name="connsiteX4" fmla="*/ 47 w 9994"/>
                <a:gd name="connsiteY4" fmla="*/ 1842 h 9640"/>
                <a:gd name="connsiteX0" fmla="*/ 47 w 10006"/>
                <a:gd name="connsiteY0" fmla="*/ 2217 h 10306"/>
                <a:gd name="connsiteX1" fmla="*/ 9987 w 10006"/>
                <a:gd name="connsiteY1" fmla="*/ 0 h 10306"/>
                <a:gd name="connsiteX2" fmla="*/ 9988 w 10006"/>
                <a:gd name="connsiteY2" fmla="*/ 8193 h 10306"/>
                <a:gd name="connsiteX3" fmla="*/ 14 w 10006"/>
                <a:gd name="connsiteY3" fmla="*/ 10306 h 10306"/>
                <a:gd name="connsiteX4" fmla="*/ 47 w 10006"/>
                <a:gd name="connsiteY4" fmla="*/ 2217 h 10306"/>
                <a:gd name="connsiteX0" fmla="*/ 21 w 9980"/>
                <a:gd name="connsiteY0" fmla="*/ 2217 h 9235"/>
                <a:gd name="connsiteX1" fmla="*/ 9961 w 9980"/>
                <a:gd name="connsiteY1" fmla="*/ 0 h 9235"/>
                <a:gd name="connsiteX2" fmla="*/ 9962 w 9980"/>
                <a:gd name="connsiteY2" fmla="*/ 8193 h 9235"/>
                <a:gd name="connsiteX3" fmla="*/ 14 w 9980"/>
                <a:gd name="connsiteY3" fmla="*/ 9235 h 9235"/>
                <a:gd name="connsiteX4" fmla="*/ 21 w 9980"/>
                <a:gd name="connsiteY4" fmla="*/ 2217 h 9235"/>
                <a:gd name="connsiteX0" fmla="*/ 21 w 9995"/>
                <a:gd name="connsiteY0" fmla="*/ 1928 h 9527"/>
                <a:gd name="connsiteX1" fmla="*/ 9976 w 9995"/>
                <a:gd name="connsiteY1" fmla="*/ 0 h 9527"/>
                <a:gd name="connsiteX2" fmla="*/ 9982 w 9995"/>
                <a:gd name="connsiteY2" fmla="*/ 8399 h 9527"/>
                <a:gd name="connsiteX3" fmla="*/ 14 w 9995"/>
                <a:gd name="connsiteY3" fmla="*/ 9527 h 9527"/>
                <a:gd name="connsiteX4" fmla="*/ 21 w 9995"/>
                <a:gd name="connsiteY4" fmla="*/ 1928 h 9527"/>
                <a:gd name="connsiteX0" fmla="*/ 21 w 9999"/>
                <a:gd name="connsiteY0" fmla="*/ 2127 h 10103"/>
                <a:gd name="connsiteX1" fmla="*/ 9895 w 9999"/>
                <a:gd name="connsiteY1" fmla="*/ 0 h 10103"/>
                <a:gd name="connsiteX2" fmla="*/ 9987 w 9999"/>
                <a:gd name="connsiteY2" fmla="*/ 8919 h 10103"/>
                <a:gd name="connsiteX3" fmla="*/ 14 w 9999"/>
                <a:gd name="connsiteY3" fmla="*/ 10103 h 10103"/>
                <a:gd name="connsiteX4" fmla="*/ 21 w 9999"/>
                <a:gd name="connsiteY4" fmla="*/ 2127 h 10103"/>
                <a:gd name="connsiteX0" fmla="*/ 21 w 9915"/>
                <a:gd name="connsiteY0" fmla="*/ 2105 h 10000"/>
                <a:gd name="connsiteX1" fmla="*/ 9896 w 9915"/>
                <a:gd name="connsiteY1" fmla="*/ 0 h 10000"/>
                <a:gd name="connsiteX2" fmla="*/ 9710 w 9915"/>
                <a:gd name="connsiteY2" fmla="*/ 8786 h 10000"/>
                <a:gd name="connsiteX3" fmla="*/ 14 w 9915"/>
                <a:gd name="connsiteY3" fmla="*/ 10000 h 10000"/>
                <a:gd name="connsiteX4" fmla="*/ 21 w 9915"/>
                <a:gd name="connsiteY4" fmla="*/ 2105 h 10000"/>
                <a:gd name="connsiteX0" fmla="*/ 21 w 9805"/>
                <a:gd name="connsiteY0" fmla="*/ 2374 h 10269"/>
                <a:gd name="connsiteX1" fmla="*/ 6747 w 9805"/>
                <a:gd name="connsiteY1" fmla="*/ 0 h 10269"/>
                <a:gd name="connsiteX2" fmla="*/ 9793 w 9805"/>
                <a:gd name="connsiteY2" fmla="*/ 9055 h 10269"/>
                <a:gd name="connsiteX3" fmla="*/ 14 w 9805"/>
                <a:gd name="connsiteY3" fmla="*/ 10269 h 10269"/>
                <a:gd name="connsiteX4" fmla="*/ 21 w 9805"/>
                <a:gd name="connsiteY4" fmla="*/ 2374 h 10269"/>
                <a:gd name="connsiteX0" fmla="*/ 21 w 10071"/>
                <a:gd name="connsiteY0" fmla="*/ 2032 h 9720"/>
                <a:gd name="connsiteX1" fmla="*/ 10051 w 10071"/>
                <a:gd name="connsiteY1" fmla="*/ 0 h 9720"/>
                <a:gd name="connsiteX2" fmla="*/ 9988 w 10071"/>
                <a:gd name="connsiteY2" fmla="*/ 8538 h 9720"/>
                <a:gd name="connsiteX3" fmla="*/ 14 w 10071"/>
                <a:gd name="connsiteY3" fmla="*/ 9720 h 9720"/>
                <a:gd name="connsiteX4" fmla="*/ 21 w 10071"/>
                <a:gd name="connsiteY4" fmla="*/ 2032 h 9720"/>
                <a:gd name="connsiteX0" fmla="*/ 21 w 10000"/>
                <a:gd name="connsiteY0" fmla="*/ 2091 h 10000"/>
                <a:gd name="connsiteX1" fmla="*/ 9980 w 10000"/>
                <a:gd name="connsiteY1" fmla="*/ 0 h 10000"/>
                <a:gd name="connsiteX2" fmla="*/ 5735 w 10000"/>
                <a:gd name="connsiteY2" fmla="*/ 6615 h 10000"/>
                <a:gd name="connsiteX3" fmla="*/ 14 w 10000"/>
                <a:gd name="connsiteY3" fmla="*/ 10000 h 10000"/>
                <a:gd name="connsiteX4" fmla="*/ 21 w 10000"/>
                <a:gd name="connsiteY4" fmla="*/ 2091 h 10000"/>
                <a:gd name="connsiteX0" fmla="*/ 21 w 10000"/>
                <a:gd name="connsiteY0" fmla="*/ 2091 h 10000"/>
                <a:gd name="connsiteX1" fmla="*/ 9980 w 10000"/>
                <a:gd name="connsiteY1" fmla="*/ 0 h 10000"/>
                <a:gd name="connsiteX2" fmla="*/ 9912 w 10000"/>
                <a:gd name="connsiteY2" fmla="*/ 7633 h 10000"/>
                <a:gd name="connsiteX3" fmla="*/ 14 w 10000"/>
                <a:gd name="connsiteY3" fmla="*/ 10000 h 10000"/>
                <a:gd name="connsiteX4" fmla="*/ 21 w 10000"/>
                <a:gd name="connsiteY4" fmla="*/ 2091 h 10000"/>
                <a:gd name="connsiteX0" fmla="*/ 35 w 10014"/>
                <a:gd name="connsiteY0" fmla="*/ 2091 h 9518"/>
                <a:gd name="connsiteX1" fmla="*/ 9994 w 10014"/>
                <a:gd name="connsiteY1" fmla="*/ 0 h 9518"/>
                <a:gd name="connsiteX2" fmla="*/ 9926 w 10014"/>
                <a:gd name="connsiteY2" fmla="*/ 7633 h 9518"/>
                <a:gd name="connsiteX3" fmla="*/ 14 w 10014"/>
                <a:gd name="connsiteY3" fmla="*/ 9518 h 9518"/>
                <a:gd name="connsiteX4" fmla="*/ 35 w 10014"/>
                <a:gd name="connsiteY4" fmla="*/ 2091 h 9518"/>
                <a:gd name="connsiteX0" fmla="*/ 78 w 10043"/>
                <a:gd name="connsiteY0" fmla="*/ 2197 h 9721"/>
                <a:gd name="connsiteX1" fmla="*/ 10023 w 10043"/>
                <a:gd name="connsiteY1" fmla="*/ 0 h 9721"/>
                <a:gd name="connsiteX2" fmla="*/ 9955 w 10043"/>
                <a:gd name="connsiteY2" fmla="*/ 8020 h 9721"/>
                <a:gd name="connsiteX3" fmla="*/ 14 w 10043"/>
                <a:gd name="connsiteY3" fmla="*/ 9721 h 9721"/>
                <a:gd name="connsiteX4" fmla="*/ 78 w 10043"/>
                <a:gd name="connsiteY4" fmla="*/ 2197 h 9721"/>
                <a:gd name="connsiteX0" fmla="*/ 57 w 10000"/>
                <a:gd name="connsiteY0" fmla="*/ 4012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4012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12 w 10000"/>
                <a:gd name="connsiteY2" fmla="*/ 8250 h 10000"/>
                <a:gd name="connsiteX3" fmla="*/ 14 w 10000"/>
                <a:gd name="connsiteY3" fmla="*/ 10000 h 10000"/>
                <a:gd name="connsiteX4" fmla="*/ 57 w 10000"/>
                <a:gd name="connsiteY4" fmla="*/ 2443 h 10000"/>
                <a:gd name="connsiteX0" fmla="*/ 57 w 10042"/>
                <a:gd name="connsiteY0" fmla="*/ 2443 h 10000"/>
                <a:gd name="connsiteX1" fmla="*/ 9980 w 10042"/>
                <a:gd name="connsiteY1" fmla="*/ 0 h 10000"/>
                <a:gd name="connsiteX2" fmla="*/ 9971 w 10042"/>
                <a:gd name="connsiteY2" fmla="*/ 8143 h 10000"/>
                <a:gd name="connsiteX3" fmla="*/ 14 w 10042"/>
                <a:gd name="connsiteY3" fmla="*/ 10000 h 10000"/>
                <a:gd name="connsiteX4" fmla="*/ 57 w 10042"/>
                <a:gd name="connsiteY4" fmla="*/ 2443 h 10000"/>
                <a:gd name="connsiteX0" fmla="*/ 57 w 10000"/>
                <a:gd name="connsiteY0" fmla="*/ 2443 h 10000"/>
                <a:gd name="connsiteX1" fmla="*/ 9980 w 10000"/>
                <a:gd name="connsiteY1" fmla="*/ 0 h 10000"/>
                <a:gd name="connsiteX2" fmla="*/ 9971 w 10000"/>
                <a:gd name="connsiteY2" fmla="*/ 8143 h 10000"/>
                <a:gd name="connsiteX3" fmla="*/ 14 w 10000"/>
                <a:gd name="connsiteY3" fmla="*/ 10000 h 10000"/>
                <a:gd name="connsiteX4" fmla="*/ 57 w 10000"/>
                <a:gd name="connsiteY4" fmla="*/ 2443 h 10000"/>
                <a:gd name="connsiteX0" fmla="*/ 57 w 10000"/>
                <a:gd name="connsiteY0" fmla="*/ 2443 h 10000"/>
                <a:gd name="connsiteX1" fmla="*/ 9980 w 10000"/>
                <a:gd name="connsiteY1" fmla="*/ 0 h 10000"/>
                <a:gd name="connsiteX2" fmla="*/ 9982 w 10000"/>
                <a:gd name="connsiteY2" fmla="*/ 8036 h 10000"/>
                <a:gd name="connsiteX3" fmla="*/ 14 w 10000"/>
                <a:gd name="connsiteY3" fmla="*/ 10000 h 10000"/>
                <a:gd name="connsiteX4" fmla="*/ 57 w 10000"/>
                <a:gd name="connsiteY4" fmla="*/ 2443 h 10000"/>
                <a:gd name="connsiteX0" fmla="*/ 0 w 10000"/>
                <a:gd name="connsiteY0" fmla="*/ 2965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2965 h 10000"/>
                <a:gd name="connsiteX0" fmla="*/ 0 w 10000"/>
                <a:gd name="connsiteY0" fmla="*/ 3032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3032 h 10000"/>
                <a:gd name="connsiteX0" fmla="*/ 0 w 10000"/>
                <a:gd name="connsiteY0" fmla="*/ 3069 h 10000"/>
                <a:gd name="connsiteX1" fmla="*/ 9980 w 10000"/>
                <a:gd name="connsiteY1" fmla="*/ 0 h 10000"/>
                <a:gd name="connsiteX2" fmla="*/ 9982 w 10000"/>
                <a:gd name="connsiteY2" fmla="*/ 8036 h 10000"/>
                <a:gd name="connsiteX3" fmla="*/ 14 w 10000"/>
                <a:gd name="connsiteY3" fmla="*/ 10000 h 10000"/>
                <a:gd name="connsiteX4" fmla="*/ 0 w 10000"/>
                <a:gd name="connsiteY4" fmla="*/ 3069 h 10000"/>
                <a:gd name="connsiteX0" fmla="*/ 0 w 10046"/>
                <a:gd name="connsiteY0" fmla="*/ 3106 h 10000"/>
                <a:gd name="connsiteX1" fmla="*/ 10026 w 10046"/>
                <a:gd name="connsiteY1" fmla="*/ 0 h 10000"/>
                <a:gd name="connsiteX2" fmla="*/ 10028 w 10046"/>
                <a:gd name="connsiteY2" fmla="*/ 8036 h 10000"/>
                <a:gd name="connsiteX3" fmla="*/ 60 w 10046"/>
                <a:gd name="connsiteY3" fmla="*/ 10000 h 10000"/>
                <a:gd name="connsiteX4" fmla="*/ 0 w 10046"/>
                <a:gd name="connsiteY4" fmla="*/ 3106 h 10000"/>
                <a:gd name="connsiteX0" fmla="*/ 14 w 10060"/>
                <a:gd name="connsiteY0" fmla="*/ 3106 h 9966"/>
                <a:gd name="connsiteX1" fmla="*/ 10040 w 10060"/>
                <a:gd name="connsiteY1" fmla="*/ 0 h 9966"/>
                <a:gd name="connsiteX2" fmla="*/ 10042 w 10060"/>
                <a:gd name="connsiteY2" fmla="*/ 8036 h 9966"/>
                <a:gd name="connsiteX3" fmla="*/ 14 w 10060"/>
                <a:gd name="connsiteY3" fmla="*/ 9966 h 9966"/>
                <a:gd name="connsiteX4" fmla="*/ 14 w 10060"/>
                <a:gd name="connsiteY4" fmla="*/ 3106 h 9966"/>
                <a:gd name="connsiteX0" fmla="*/ 9 w 9995"/>
                <a:gd name="connsiteY0" fmla="*/ 3117 h 10000"/>
                <a:gd name="connsiteX1" fmla="*/ 9975 w 9995"/>
                <a:gd name="connsiteY1" fmla="*/ 0 h 10000"/>
                <a:gd name="connsiteX2" fmla="*/ 9977 w 9995"/>
                <a:gd name="connsiteY2" fmla="*/ 8063 h 10000"/>
                <a:gd name="connsiteX3" fmla="*/ 9 w 9995"/>
                <a:gd name="connsiteY3" fmla="*/ 10000 h 10000"/>
                <a:gd name="connsiteX4" fmla="*/ 9 w 9995"/>
                <a:gd name="connsiteY4" fmla="*/ 3117 h 10000"/>
                <a:gd name="connsiteX0" fmla="*/ 9 w 9992"/>
                <a:gd name="connsiteY0" fmla="*/ 2898 h 9781"/>
                <a:gd name="connsiteX1" fmla="*/ 9972 w 9992"/>
                <a:gd name="connsiteY1" fmla="*/ 0 h 9781"/>
                <a:gd name="connsiteX2" fmla="*/ 9982 w 9992"/>
                <a:gd name="connsiteY2" fmla="*/ 7844 h 9781"/>
                <a:gd name="connsiteX3" fmla="*/ 9 w 9992"/>
                <a:gd name="connsiteY3" fmla="*/ 9781 h 9781"/>
                <a:gd name="connsiteX4" fmla="*/ 9 w 9992"/>
                <a:gd name="connsiteY4" fmla="*/ 2898 h 9781"/>
                <a:gd name="connsiteX0" fmla="*/ 9 w 9990"/>
                <a:gd name="connsiteY0" fmla="*/ 3065 h 10102"/>
                <a:gd name="connsiteX1" fmla="*/ 9960 w 9990"/>
                <a:gd name="connsiteY1" fmla="*/ 0 h 10102"/>
                <a:gd name="connsiteX2" fmla="*/ 9990 w 9990"/>
                <a:gd name="connsiteY2" fmla="*/ 8122 h 10102"/>
                <a:gd name="connsiteX3" fmla="*/ 9 w 9990"/>
                <a:gd name="connsiteY3" fmla="*/ 10102 h 10102"/>
                <a:gd name="connsiteX4" fmla="*/ 9 w 9990"/>
                <a:gd name="connsiteY4" fmla="*/ 3065 h 10102"/>
                <a:gd name="connsiteX0" fmla="*/ 9 w 10000"/>
                <a:gd name="connsiteY0" fmla="*/ 3090 h 10000"/>
                <a:gd name="connsiteX1" fmla="*/ 9970 w 10000"/>
                <a:gd name="connsiteY1" fmla="*/ 0 h 10000"/>
                <a:gd name="connsiteX2" fmla="*/ 10000 w 10000"/>
                <a:gd name="connsiteY2" fmla="*/ 8040 h 10000"/>
                <a:gd name="connsiteX3" fmla="*/ 9 w 10000"/>
                <a:gd name="connsiteY3" fmla="*/ 10000 h 10000"/>
                <a:gd name="connsiteX4" fmla="*/ 9 w 10000"/>
                <a:gd name="connsiteY4" fmla="*/ 3090 h 10000"/>
                <a:gd name="connsiteX0" fmla="*/ 9 w 10000"/>
                <a:gd name="connsiteY0" fmla="*/ 3318 h 10228"/>
                <a:gd name="connsiteX1" fmla="*/ 9975 w 10000"/>
                <a:gd name="connsiteY1" fmla="*/ 0 h 10228"/>
                <a:gd name="connsiteX2" fmla="*/ 10000 w 10000"/>
                <a:gd name="connsiteY2" fmla="*/ 8268 h 10228"/>
                <a:gd name="connsiteX3" fmla="*/ 9 w 10000"/>
                <a:gd name="connsiteY3" fmla="*/ 10228 h 10228"/>
                <a:gd name="connsiteX4" fmla="*/ 9 w 10000"/>
                <a:gd name="connsiteY4" fmla="*/ 3318 h 10228"/>
                <a:gd name="connsiteX0" fmla="*/ 9 w 10006"/>
                <a:gd name="connsiteY0" fmla="*/ 3374 h 10284"/>
                <a:gd name="connsiteX1" fmla="*/ 9986 w 10006"/>
                <a:gd name="connsiteY1" fmla="*/ 0 h 10284"/>
                <a:gd name="connsiteX2" fmla="*/ 10000 w 10006"/>
                <a:gd name="connsiteY2" fmla="*/ 8324 h 10284"/>
                <a:gd name="connsiteX3" fmla="*/ 9 w 10006"/>
                <a:gd name="connsiteY3" fmla="*/ 10284 h 10284"/>
                <a:gd name="connsiteX4" fmla="*/ 9 w 10006"/>
                <a:gd name="connsiteY4" fmla="*/ 3374 h 10284"/>
                <a:gd name="connsiteX0" fmla="*/ 9 w 10006"/>
                <a:gd name="connsiteY0" fmla="*/ 4590 h 11500"/>
                <a:gd name="connsiteX1" fmla="*/ 9986 w 10006"/>
                <a:gd name="connsiteY1" fmla="*/ 1216 h 11500"/>
                <a:gd name="connsiteX2" fmla="*/ 9975 w 10006"/>
                <a:gd name="connsiteY2" fmla="*/ 7106 h 11500"/>
                <a:gd name="connsiteX3" fmla="*/ 9 w 10006"/>
                <a:gd name="connsiteY3" fmla="*/ 11500 h 11500"/>
                <a:gd name="connsiteX4" fmla="*/ 9 w 10006"/>
                <a:gd name="connsiteY4" fmla="*/ 4590 h 11500"/>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9 w 10006"/>
                <a:gd name="connsiteY0" fmla="*/ 3374 h 10284"/>
                <a:gd name="connsiteX1" fmla="*/ 9986 w 10006"/>
                <a:gd name="connsiteY1" fmla="*/ 0 h 10284"/>
                <a:gd name="connsiteX2" fmla="*/ 9975 w 10006"/>
                <a:gd name="connsiteY2" fmla="*/ 5890 h 10284"/>
                <a:gd name="connsiteX3" fmla="*/ 9 w 10006"/>
                <a:gd name="connsiteY3" fmla="*/ 10284 h 10284"/>
                <a:gd name="connsiteX4" fmla="*/ 9 w 10006"/>
                <a:gd name="connsiteY4" fmla="*/ 3374 h 10284"/>
                <a:gd name="connsiteX0" fmla="*/ 24 w 10021"/>
                <a:gd name="connsiteY0" fmla="*/ 3374 h 9556"/>
                <a:gd name="connsiteX1" fmla="*/ 10001 w 10021"/>
                <a:gd name="connsiteY1" fmla="*/ 0 h 9556"/>
                <a:gd name="connsiteX2" fmla="*/ 9990 w 10021"/>
                <a:gd name="connsiteY2" fmla="*/ 5890 h 9556"/>
                <a:gd name="connsiteX3" fmla="*/ 9 w 10021"/>
                <a:gd name="connsiteY3" fmla="*/ 9556 h 9556"/>
                <a:gd name="connsiteX4" fmla="*/ 24 w 10021"/>
                <a:gd name="connsiteY4" fmla="*/ 3374 h 9556"/>
                <a:gd name="connsiteX0" fmla="*/ 24 w 10000"/>
                <a:gd name="connsiteY0" fmla="*/ 3531 h 9617"/>
                <a:gd name="connsiteX1" fmla="*/ 9980 w 10000"/>
                <a:gd name="connsiteY1" fmla="*/ 0 h 9617"/>
                <a:gd name="connsiteX2" fmla="*/ 9969 w 10000"/>
                <a:gd name="connsiteY2" fmla="*/ 6164 h 9617"/>
                <a:gd name="connsiteX3" fmla="*/ 9 w 10000"/>
                <a:gd name="connsiteY3" fmla="*/ 9617 h 9617"/>
                <a:gd name="connsiteX4" fmla="*/ 24 w 10000"/>
                <a:gd name="connsiteY4" fmla="*/ 3531 h 9617"/>
                <a:gd name="connsiteX0" fmla="*/ 24 w 10000"/>
                <a:gd name="connsiteY0" fmla="*/ 3672 h 10000"/>
                <a:gd name="connsiteX1" fmla="*/ 9980 w 10000"/>
                <a:gd name="connsiteY1" fmla="*/ 0 h 10000"/>
                <a:gd name="connsiteX2" fmla="*/ 9969 w 10000"/>
                <a:gd name="connsiteY2" fmla="*/ 6409 h 10000"/>
                <a:gd name="connsiteX3" fmla="*/ 9 w 10000"/>
                <a:gd name="connsiteY3" fmla="*/ 10000 h 10000"/>
                <a:gd name="connsiteX4" fmla="*/ 24 w 10000"/>
                <a:gd name="connsiteY4" fmla="*/ 3672 h 10000"/>
                <a:gd name="connsiteX0" fmla="*/ 0 w 10000"/>
                <a:gd name="connsiteY0" fmla="*/ 3218 h 10000"/>
                <a:gd name="connsiteX1" fmla="*/ 9980 w 10000"/>
                <a:gd name="connsiteY1" fmla="*/ 0 h 10000"/>
                <a:gd name="connsiteX2" fmla="*/ 9969 w 10000"/>
                <a:gd name="connsiteY2" fmla="*/ 6409 h 10000"/>
                <a:gd name="connsiteX3" fmla="*/ 9 w 10000"/>
                <a:gd name="connsiteY3" fmla="*/ 10000 h 10000"/>
                <a:gd name="connsiteX4" fmla="*/ 0 w 10000"/>
                <a:gd name="connsiteY4" fmla="*/ 3218 h 10000"/>
                <a:gd name="connsiteX0" fmla="*/ 9 w 10009"/>
                <a:gd name="connsiteY0" fmla="*/ 3218 h 9601"/>
                <a:gd name="connsiteX1" fmla="*/ 9989 w 10009"/>
                <a:gd name="connsiteY1" fmla="*/ 0 h 9601"/>
                <a:gd name="connsiteX2" fmla="*/ 9978 w 10009"/>
                <a:gd name="connsiteY2" fmla="*/ 6409 h 9601"/>
                <a:gd name="connsiteX3" fmla="*/ 9 w 10009"/>
                <a:gd name="connsiteY3" fmla="*/ 9601 h 9601"/>
                <a:gd name="connsiteX4" fmla="*/ 9 w 10009"/>
                <a:gd name="connsiteY4" fmla="*/ 3218 h 9601"/>
                <a:gd name="connsiteX0" fmla="*/ 55 w 10000"/>
                <a:gd name="connsiteY0" fmla="*/ 3575 h 10000"/>
                <a:gd name="connsiteX1" fmla="*/ 9980 w 10000"/>
                <a:gd name="connsiteY1" fmla="*/ 0 h 10000"/>
                <a:gd name="connsiteX2" fmla="*/ 9969 w 10000"/>
                <a:gd name="connsiteY2" fmla="*/ 6675 h 10000"/>
                <a:gd name="connsiteX3" fmla="*/ 9 w 10000"/>
                <a:gd name="connsiteY3" fmla="*/ 10000 h 10000"/>
                <a:gd name="connsiteX4" fmla="*/ 55 w 10000"/>
                <a:gd name="connsiteY4" fmla="*/ 3575 h 10000"/>
                <a:gd name="connsiteX0" fmla="*/ 5 w 10000"/>
                <a:gd name="connsiteY0" fmla="*/ 3610 h 10000"/>
                <a:gd name="connsiteX1" fmla="*/ 9980 w 10000"/>
                <a:gd name="connsiteY1" fmla="*/ 0 h 10000"/>
                <a:gd name="connsiteX2" fmla="*/ 9969 w 10000"/>
                <a:gd name="connsiteY2" fmla="*/ 6675 h 10000"/>
                <a:gd name="connsiteX3" fmla="*/ 9 w 10000"/>
                <a:gd name="connsiteY3" fmla="*/ 10000 h 10000"/>
                <a:gd name="connsiteX4" fmla="*/ 5 w 10000"/>
                <a:gd name="connsiteY4" fmla="*/ 3610 h 10000"/>
                <a:gd name="connsiteX0" fmla="*/ 5 w 10000"/>
                <a:gd name="connsiteY0" fmla="*/ 3610 h 10000"/>
                <a:gd name="connsiteX1" fmla="*/ 9980 w 10000"/>
                <a:gd name="connsiteY1" fmla="*/ 0 h 10000"/>
                <a:gd name="connsiteX2" fmla="*/ 9972 w 10000"/>
                <a:gd name="connsiteY2" fmla="*/ 6857 h 10000"/>
                <a:gd name="connsiteX3" fmla="*/ 9 w 10000"/>
                <a:gd name="connsiteY3" fmla="*/ 10000 h 10000"/>
                <a:gd name="connsiteX4" fmla="*/ 5 w 10000"/>
                <a:gd name="connsiteY4" fmla="*/ 3610 h 10000"/>
                <a:gd name="connsiteX0" fmla="*/ 5 w 10014"/>
                <a:gd name="connsiteY0" fmla="*/ 3610 h 10000"/>
                <a:gd name="connsiteX1" fmla="*/ 9980 w 10014"/>
                <a:gd name="connsiteY1" fmla="*/ 0 h 10000"/>
                <a:gd name="connsiteX2" fmla="*/ 9992 w 10014"/>
                <a:gd name="connsiteY2" fmla="*/ 6886 h 10000"/>
                <a:gd name="connsiteX3" fmla="*/ 9 w 10014"/>
                <a:gd name="connsiteY3" fmla="*/ 10000 h 10000"/>
                <a:gd name="connsiteX4" fmla="*/ 5 w 10014"/>
                <a:gd name="connsiteY4" fmla="*/ 3610 h 10000"/>
                <a:gd name="connsiteX0" fmla="*/ 5 w 10000"/>
                <a:gd name="connsiteY0" fmla="*/ 3610 h 10000"/>
                <a:gd name="connsiteX1" fmla="*/ 9980 w 10000"/>
                <a:gd name="connsiteY1" fmla="*/ 0 h 10000"/>
                <a:gd name="connsiteX2" fmla="*/ 9992 w 10000"/>
                <a:gd name="connsiteY2" fmla="*/ 6886 h 10000"/>
                <a:gd name="connsiteX3" fmla="*/ 9 w 10000"/>
                <a:gd name="connsiteY3" fmla="*/ 10000 h 10000"/>
                <a:gd name="connsiteX4" fmla="*/ 5 w 10000"/>
                <a:gd name="connsiteY4" fmla="*/ 3610 h 10000"/>
                <a:gd name="connsiteX0" fmla="*/ 5 w 9992"/>
                <a:gd name="connsiteY0" fmla="*/ 3610 h 10000"/>
                <a:gd name="connsiteX1" fmla="*/ 9980 w 9992"/>
                <a:gd name="connsiteY1" fmla="*/ 0 h 10000"/>
                <a:gd name="connsiteX2" fmla="*/ 9992 w 9992"/>
                <a:gd name="connsiteY2" fmla="*/ 6886 h 10000"/>
                <a:gd name="connsiteX3" fmla="*/ 9 w 9992"/>
                <a:gd name="connsiteY3" fmla="*/ 10000 h 10000"/>
                <a:gd name="connsiteX4" fmla="*/ 5 w 9992"/>
                <a:gd name="connsiteY4" fmla="*/ 3610 h 10000"/>
                <a:gd name="connsiteX0" fmla="*/ 14 w 10009"/>
                <a:gd name="connsiteY0" fmla="*/ 3610 h 9557"/>
                <a:gd name="connsiteX1" fmla="*/ 9997 w 10009"/>
                <a:gd name="connsiteY1" fmla="*/ 0 h 9557"/>
                <a:gd name="connsiteX2" fmla="*/ 10009 w 10009"/>
                <a:gd name="connsiteY2" fmla="*/ 6886 h 9557"/>
                <a:gd name="connsiteX3" fmla="*/ 9 w 10009"/>
                <a:gd name="connsiteY3" fmla="*/ 9557 h 9557"/>
                <a:gd name="connsiteX4" fmla="*/ 14 w 10009"/>
                <a:gd name="connsiteY4" fmla="*/ 3610 h 9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9557">
                  <a:moveTo>
                    <a:pt x="14" y="3610"/>
                  </a:moveTo>
                  <a:lnTo>
                    <a:pt x="9997" y="0"/>
                  </a:lnTo>
                  <a:cubicBezTo>
                    <a:pt x="10004" y="4235"/>
                    <a:pt x="10001" y="2470"/>
                    <a:pt x="10009" y="6886"/>
                  </a:cubicBezTo>
                  <a:lnTo>
                    <a:pt x="9" y="9557"/>
                  </a:lnTo>
                  <a:cubicBezTo>
                    <a:pt x="0" y="4282"/>
                    <a:pt x="29" y="7136"/>
                    <a:pt x="14" y="3610"/>
                  </a:cubicBezTo>
                  <a:close/>
                </a:path>
              </a:pathLst>
            </a:custGeom>
            <a:blipFill dpi="0" rotWithShape="0">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8" name="Kuvan paikkamerkki 27"/>
          <p:cNvSpPr>
            <a:spLocks noGrp="1"/>
          </p:cNvSpPr>
          <p:nvPr userDrawn="1">
            <p:ph type="pic" sz="quarter" idx="13"/>
          </p:nvPr>
        </p:nvSpPr>
        <p:spPr bwMode="auto">
          <a:xfrm>
            <a:off x="3275856" y="118"/>
            <a:ext cx="5881036" cy="378446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268"/>
              <a:gd name="connsiteX1" fmla="*/ 10000 w 10000"/>
              <a:gd name="connsiteY1" fmla="*/ 268 h 10268"/>
              <a:gd name="connsiteX2" fmla="*/ 10000 w 10000"/>
              <a:gd name="connsiteY2" fmla="*/ 10268 h 10268"/>
              <a:gd name="connsiteX3" fmla="*/ 0 w 10000"/>
              <a:gd name="connsiteY3" fmla="*/ 10268 h 10268"/>
              <a:gd name="connsiteX4" fmla="*/ 0 w 10000"/>
              <a:gd name="connsiteY4" fmla="*/ 0 h 10268"/>
              <a:gd name="connsiteX0" fmla="*/ 0 w 10000"/>
              <a:gd name="connsiteY0" fmla="*/ 0 h 10268"/>
              <a:gd name="connsiteX1" fmla="*/ 6339 w 10000"/>
              <a:gd name="connsiteY1" fmla="*/ 0 h 10268"/>
              <a:gd name="connsiteX2" fmla="*/ 10000 w 10000"/>
              <a:gd name="connsiteY2" fmla="*/ 10268 h 10268"/>
              <a:gd name="connsiteX3" fmla="*/ 0 w 10000"/>
              <a:gd name="connsiteY3" fmla="*/ 10268 h 10268"/>
              <a:gd name="connsiteX4" fmla="*/ 0 w 10000"/>
              <a:gd name="connsiteY4" fmla="*/ 0 h 10268"/>
              <a:gd name="connsiteX0" fmla="*/ 0 w 6417"/>
              <a:gd name="connsiteY0" fmla="*/ 0 h 10268"/>
              <a:gd name="connsiteX1" fmla="*/ 6339 w 6417"/>
              <a:gd name="connsiteY1" fmla="*/ 0 h 10268"/>
              <a:gd name="connsiteX2" fmla="*/ 6417 w 6417"/>
              <a:gd name="connsiteY2" fmla="*/ 10002 h 10268"/>
              <a:gd name="connsiteX3" fmla="*/ 0 w 6417"/>
              <a:gd name="connsiteY3" fmla="*/ 10268 h 10268"/>
              <a:gd name="connsiteX4" fmla="*/ 0 w 6417"/>
              <a:gd name="connsiteY4" fmla="*/ 0 h 10268"/>
              <a:gd name="connsiteX0" fmla="*/ 0 w 10042"/>
              <a:gd name="connsiteY0" fmla="*/ 0 h 10000"/>
              <a:gd name="connsiteX1" fmla="*/ 10001 w 10042"/>
              <a:gd name="connsiteY1" fmla="*/ 0 h 10000"/>
              <a:gd name="connsiteX2" fmla="*/ 10000 w 10042"/>
              <a:gd name="connsiteY2" fmla="*/ 9741 h 10000"/>
              <a:gd name="connsiteX3" fmla="*/ 0 w 10042"/>
              <a:gd name="connsiteY3" fmla="*/ 10000 h 10000"/>
              <a:gd name="connsiteX4" fmla="*/ 0 w 10042"/>
              <a:gd name="connsiteY4" fmla="*/ 0 h 10000"/>
              <a:gd name="connsiteX0" fmla="*/ 0 w 10042"/>
              <a:gd name="connsiteY0" fmla="*/ 0 h 13366"/>
              <a:gd name="connsiteX1" fmla="*/ 10001 w 10042"/>
              <a:gd name="connsiteY1" fmla="*/ 0 h 13366"/>
              <a:gd name="connsiteX2" fmla="*/ 10000 w 10042"/>
              <a:gd name="connsiteY2" fmla="*/ 9741 h 13366"/>
              <a:gd name="connsiteX3" fmla="*/ 0 w 10042"/>
              <a:gd name="connsiteY3" fmla="*/ 13366 h 13366"/>
              <a:gd name="connsiteX4" fmla="*/ 0 w 10042"/>
              <a:gd name="connsiteY4" fmla="*/ 0 h 13366"/>
              <a:gd name="connsiteX0" fmla="*/ 0 w 10042"/>
              <a:gd name="connsiteY0" fmla="*/ 0 h 13884"/>
              <a:gd name="connsiteX1" fmla="*/ 10001 w 10042"/>
              <a:gd name="connsiteY1" fmla="*/ 0 h 13884"/>
              <a:gd name="connsiteX2" fmla="*/ 10000 w 10042"/>
              <a:gd name="connsiteY2" fmla="*/ 9741 h 13884"/>
              <a:gd name="connsiteX3" fmla="*/ 0 w 10042"/>
              <a:gd name="connsiteY3" fmla="*/ 13884 h 13884"/>
              <a:gd name="connsiteX4" fmla="*/ 0 w 10042"/>
              <a:gd name="connsiteY4" fmla="*/ 0 h 13884"/>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0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9633 w 10042"/>
              <a:gd name="connsiteY2" fmla="*/ 8964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42"/>
              <a:gd name="connsiteY0" fmla="*/ 0 h 13625"/>
              <a:gd name="connsiteX1" fmla="*/ 10001 w 10042"/>
              <a:gd name="connsiteY1" fmla="*/ 0 h 13625"/>
              <a:gd name="connsiteX2" fmla="*/ 10001 w 10042"/>
              <a:gd name="connsiteY2" fmla="*/ 9741 h 13625"/>
              <a:gd name="connsiteX3" fmla="*/ 0 w 10042"/>
              <a:gd name="connsiteY3" fmla="*/ 13625 h 13625"/>
              <a:gd name="connsiteX4" fmla="*/ 0 w 10042"/>
              <a:gd name="connsiteY4" fmla="*/ 0 h 13625"/>
              <a:gd name="connsiteX0" fmla="*/ 0 w 10029"/>
              <a:gd name="connsiteY0" fmla="*/ 0 h 13625"/>
              <a:gd name="connsiteX1" fmla="*/ 10001 w 10029"/>
              <a:gd name="connsiteY1" fmla="*/ 0 h 13625"/>
              <a:gd name="connsiteX2" fmla="*/ 10001 w 10029"/>
              <a:gd name="connsiteY2" fmla="*/ 9741 h 13625"/>
              <a:gd name="connsiteX3" fmla="*/ 0 w 10029"/>
              <a:gd name="connsiteY3" fmla="*/ 13625 h 13625"/>
              <a:gd name="connsiteX4" fmla="*/ 0 w 10029"/>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1"/>
              <a:gd name="connsiteY0" fmla="*/ 0 h 13625"/>
              <a:gd name="connsiteX1" fmla="*/ 9264 w 10001"/>
              <a:gd name="connsiteY1" fmla="*/ 0 h 13625"/>
              <a:gd name="connsiteX2" fmla="*/ 10001 w 10001"/>
              <a:gd name="connsiteY2" fmla="*/ 9741 h 13625"/>
              <a:gd name="connsiteX3" fmla="*/ 0 w 10001"/>
              <a:gd name="connsiteY3" fmla="*/ 13625 h 13625"/>
              <a:gd name="connsiteX4" fmla="*/ 0 w 10001"/>
              <a:gd name="connsiteY4" fmla="*/ 0 h 13625"/>
              <a:gd name="connsiteX0" fmla="*/ 0 w 10028"/>
              <a:gd name="connsiteY0" fmla="*/ 0 h 13625"/>
              <a:gd name="connsiteX1" fmla="*/ 10001 w 10028"/>
              <a:gd name="connsiteY1" fmla="*/ 0 h 13625"/>
              <a:gd name="connsiteX2" fmla="*/ 10001 w 10028"/>
              <a:gd name="connsiteY2" fmla="*/ 9741 h 13625"/>
              <a:gd name="connsiteX3" fmla="*/ 0 w 10028"/>
              <a:gd name="connsiteY3" fmla="*/ 13625 h 13625"/>
              <a:gd name="connsiteX4" fmla="*/ 0 w 1002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9019 w 10008"/>
              <a:gd name="connsiteY2" fmla="*/ 10000 h 13625"/>
              <a:gd name="connsiteX3" fmla="*/ 0 w 10008"/>
              <a:gd name="connsiteY3" fmla="*/ 13625 h 13625"/>
              <a:gd name="connsiteX4" fmla="*/ 0 w 10008"/>
              <a:gd name="connsiteY4" fmla="*/ 0 h 13625"/>
              <a:gd name="connsiteX0" fmla="*/ 0 w 10008"/>
              <a:gd name="connsiteY0" fmla="*/ 0 h 13625"/>
              <a:gd name="connsiteX1" fmla="*/ 10001 w 10008"/>
              <a:gd name="connsiteY1" fmla="*/ 0 h 13625"/>
              <a:gd name="connsiteX2" fmla="*/ 10001 w 10008"/>
              <a:gd name="connsiteY2" fmla="*/ 9741 h 13625"/>
              <a:gd name="connsiteX3" fmla="*/ 0 w 10008"/>
              <a:gd name="connsiteY3" fmla="*/ 13625 h 13625"/>
              <a:gd name="connsiteX4" fmla="*/ 0 w 10008"/>
              <a:gd name="connsiteY4" fmla="*/ 0 h 13625"/>
              <a:gd name="connsiteX0" fmla="*/ 0 w 10010"/>
              <a:gd name="connsiteY0" fmla="*/ 0 h 13625"/>
              <a:gd name="connsiteX1" fmla="*/ 10001 w 10010"/>
              <a:gd name="connsiteY1" fmla="*/ 0 h 13625"/>
              <a:gd name="connsiteX2" fmla="*/ 10001 w 10010"/>
              <a:gd name="connsiteY2" fmla="*/ 9741 h 13625"/>
              <a:gd name="connsiteX3" fmla="*/ 0 w 10010"/>
              <a:gd name="connsiteY3" fmla="*/ 13625 h 13625"/>
              <a:gd name="connsiteX4" fmla="*/ 0 w 10010"/>
              <a:gd name="connsiteY4" fmla="*/ 0 h 13625"/>
              <a:gd name="connsiteX0" fmla="*/ 0 w 10008"/>
              <a:gd name="connsiteY0" fmla="*/ 0 h 13625"/>
              <a:gd name="connsiteX1" fmla="*/ 10001 w 10008"/>
              <a:gd name="connsiteY1" fmla="*/ 0 h 13625"/>
              <a:gd name="connsiteX2" fmla="*/ 9996 w 10008"/>
              <a:gd name="connsiteY2" fmla="*/ 9767 h 13625"/>
              <a:gd name="connsiteX3" fmla="*/ 0 w 10008"/>
              <a:gd name="connsiteY3" fmla="*/ 13625 h 13625"/>
              <a:gd name="connsiteX4" fmla="*/ 0 w 10008"/>
              <a:gd name="connsiteY4" fmla="*/ 0 h 13625"/>
              <a:gd name="connsiteX0" fmla="*/ 0 w 10014"/>
              <a:gd name="connsiteY0" fmla="*/ 0 h 13625"/>
              <a:gd name="connsiteX1" fmla="*/ 10001 w 10014"/>
              <a:gd name="connsiteY1" fmla="*/ 0 h 13625"/>
              <a:gd name="connsiteX2" fmla="*/ 10005 w 10014"/>
              <a:gd name="connsiteY2" fmla="*/ 9764 h 13625"/>
              <a:gd name="connsiteX3" fmla="*/ 0 w 10014"/>
              <a:gd name="connsiteY3" fmla="*/ 13625 h 13625"/>
              <a:gd name="connsiteX4" fmla="*/ 0 w 10014"/>
              <a:gd name="connsiteY4" fmla="*/ 0 h 13625"/>
              <a:gd name="connsiteX0" fmla="*/ 0 w 10023"/>
              <a:gd name="connsiteY0" fmla="*/ 0 h 13625"/>
              <a:gd name="connsiteX1" fmla="*/ 10001 w 10023"/>
              <a:gd name="connsiteY1" fmla="*/ 0 h 13625"/>
              <a:gd name="connsiteX2" fmla="*/ 10014 w 10023"/>
              <a:gd name="connsiteY2" fmla="*/ 9771 h 13625"/>
              <a:gd name="connsiteX3" fmla="*/ 0 w 10023"/>
              <a:gd name="connsiteY3" fmla="*/ 13625 h 13625"/>
              <a:gd name="connsiteX4" fmla="*/ 0 w 10023"/>
              <a:gd name="connsiteY4" fmla="*/ 0 h 13625"/>
              <a:gd name="connsiteX0" fmla="*/ 0 w 10018"/>
              <a:gd name="connsiteY0" fmla="*/ 0 h 13625"/>
              <a:gd name="connsiteX1" fmla="*/ 10001 w 10018"/>
              <a:gd name="connsiteY1" fmla="*/ 0 h 13625"/>
              <a:gd name="connsiteX2" fmla="*/ 10009 w 10018"/>
              <a:gd name="connsiteY2" fmla="*/ 9768 h 13625"/>
              <a:gd name="connsiteX3" fmla="*/ 0 w 10018"/>
              <a:gd name="connsiteY3" fmla="*/ 13625 h 13625"/>
              <a:gd name="connsiteX4" fmla="*/ 0 w 10018"/>
              <a:gd name="connsiteY4" fmla="*/ 0 h 13625"/>
              <a:gd name="connsiteX0" fmla="*/ 0 w 10008"/>
              <a:gd name="connsiteY0" fmla="*/ 0 h 13625"/>
              <a:gd name="connsiteX1" fmla="*/ 10001 w 10008"/>
              <a:gd name="connsiteY1" fmla="*/ 0 h 13625"/>
              <a:gd name="connsiteX2" fmla="*/ 9999 w 10008"/>
              <a:gd name="connsiteY2" fmla="*/ 9765 h 13625"/>
              <a:gd name="connsiteX3" fmla="*/ 0 w 10008"/>
              <a:gd name="connsiteY3" fmla="*/ 13625 h 13625"/>
              <a:gd name="connsiteX4" fmla="*/ 0 w 10008"/>
              <a:gd name="connsiteY4" fmla="*/ 0 h 13625"/>
              <a:gd name="connsiteX0" fmla="*/ 0 w 10016"/>
              <a:gd name="connsiteY0" fmla="*/ 0 h 13625"/>
              <a:gd name="connsiteX1" fmla="*/ 10001 w 10016"/>
              <a:gd name="connsiteY1" fmla="*/ 0 h 13625"/>
              <a:gd name="connsiteX2" fmla="*/ 10007 w 10016"/>
              <a:gd name="connsiteY2" fmla="*/ 9749 h 13625"/>
              <a:gd name="connsiteX3" fmla="*/ 0 w 10016"/>
              <a:gd name="connsiteY3" fmla="*/ 13625 h 13625"/>
              <a:gd name="connsiteX4" fmla="*/ 0 w 10016"/>
              <a:gd name="connsiteY4" fmla="*/ 0 h 13625"/>
              <a:gd name="connsiteX0" fmla="*/ 0 w 10008"/>
              <a:gd name="connsiteY0" fmla="*/ 0 h 13625"/>
              <a:gd name="connsiteX1" fmla="*/ 10001 w 10008"/>
              <a:gd name="connsiteY1" fmla="*/ 0 h 13625"/>
              <a:gd name="connsiteX2" fmla="*/ 9633 w 10008"/>
              <a:gd name="connsiteY2" fmla="*/ 9482 h 13625"/>
              <a:gd name="connsiteX3" fmla="*/ 0 w 10008"/>
              <a:gd name="connsiteY3" fmla="*/ 13625 h 13625"/>
              <a:gd name="connsiteX4" fmla="*/ 0 w 10008"/>
              <a:gd name="connsiteY4" fmla="*/ 0 h 13625"/>
              <a:gd name="connsiteX0" fmla="*/ 0 w 10009"/>
              <a:gd name="connsiteY0" fmla="*/ 0 h 13625"/>
              <a:gd name="connsiteX1" fmla="*/ 10001 w 10009"/>
              <a:gd name="connsiteY1" fmla="*/ 0 h 13625"/>
              <a:gd name="connsiteX2" fmla="*/ 10000 w 10009"/>
              <a:gd name="connsiteY2" fmla="*/ 9762 h 13625"/>
              <a:gd name="connsiteX3" fmla="*/ 0 w 10009"/>
              <a:gd name="connsiteY3" fmla="*/ 13625 h 13625"/>
              <a:gd name="connsiteX4" fmla="*/ 0 w 10009"/>
              <a:gd name="connsiteY4" fmla="*/ 0 h 13625"/>
              <a:gd name="connsiteX0" fmla="*/ 0 w 10008"/>
              <a:gd name="connsiteY0" fmla="*/ 0 h 13625"/>
              <a:gd name="connsiteX1" fmla="*/ 10001 w 10008"/>
              <a:gd name="connsiteY1" fmla="*/ 0 h 13625"/>
              <a:gd name="connsiteX2" fmla="*/ 9996 w 10008"/>
              <a:gd name="connsiteY2" fmla="*/ 10534 h 13625"/>
              <a:gd name="connsiteX3" fmla="*/ 0 w 10008"/>
              <a:gd name="connsiteY3" fmla="*/ 13625 h 13625"/>
              <a:gd name="connsiteX4" fmla="*/ 0 w 10008"/>
              <a:gd name="connsiteY4" fmla="*/ 0 h 13625"/>
              <a:gd name="connsiteX0" fmla="*/ 0 w 10017"/>
              <a:gd name="connsiteY0" fmla="*/ 0 h 13625"/>
              <a:gd name="connsiteX1" fmla="*/ 10001 w 10017"/>
              <a:gd name="connsiteY1" fmla="*/ 0 h 13625"/>
              <a:gd name="connsiteX2" fmla="*/ 10008 w 10017"/>
              <a:gd name="connsiteY2" fmla="*/ 10534 h 13625"/>
              <a:gd name="connsiteX3" fmla="*/ 0 w 10017"/>
              <a:gd name="connsiteY3" fmla="*/ 13625 h 13625"/>
              <a:gd name="connsiteX4" fmla="*/ 0 w 10017"/>
              <a:gd name="connsiteY4" fmla="*/ 0 h 13625"/>
              <a:gd name="connsiteX0" fmla="*/ 0 w 10024"/>
              <a:gd name="connsiteY0" fmla="*/ 0 h 13625"/>
              <a:gd name="connsiteX1" fmla="*/ 10017 w 10024"/>
              <a:gd name="connsiteY1" fmla="*/ 16 h 13625"/>
              <a:gd name="connsiteX2" fmla="*/ 10008 w 10024"/>
              <a:gd name="connsiteY2" fmla="*/ 10534 h 13625"/>
              <a:gd name="connsiteX3" fmla="*/ 0 w 10024"/>
              <a:gd name="connsiteY3" fmla="*/ 13625 h 13625"/>
              <a:gd name="connsiteX4" fmla="*/ 0 w 10024"/>
              <a:gd name="connsiteY4" fmla="*/ 0 h 13625"/>
              <a:gd name="connsiteX0" fmla="*/ 0 w 10024"/>
              <a:gd name="connsiteY0" fmla="*/ 0 h 13625"/>
              <a:gd name="connsiteX1" fmla="*/ 10017 w 10024"/>
              <a:gd name="connsiteY1" fmla="*/ 16 h 13625"/>
              <a:gd name="connsiteX2" fmla="*/ 10008 w 10024"/>
              <a:gd name="connsiteY2" fmla="*/ 10534 h 13625"/>
              <a:gd name="connsiteX3" fmla="*/ 0 w 10024"/>
              <a:gd name="connsiteY3" fmla="*/ 13625 h 13625"/>
              <a:gd name="connsiteX4" fmla="*/ 0 w 10024"/>
              <a:gd name="connsiteY4" fmla="*/ 0 h 13625"/>
              <a:gd name="connsiteX0" fmla="*/ 0 w 10024"/>
              <a:gd name="connsiteY0" fmla="*/ 0 h 13609"/>
              <a:gd name="connsiteX1" fmla="*/ 10017 w 10024"/>
              <a:gd name="connsiteY1" fmla="*/ 0 h 13609"/>
              <a:gd name="connsiteX2" fmla="*/ 10008 w 10024"/>
              <a:gd name="connsiteY2" fmla="*/ 10518 h 13609"/>
              <a:gd name="connsiteX3" fmla="*/ 0 w 10024"/>
              <a:gd name="connsiteY3" fmla="*/ 13609 h 13609"/>
              <a:gd name="connsiteX4" fmla="*/ 0 w 10024"/>
              <a:gd name="connsiteY4" fmla="*/ 0 h 13609"/>
              <a:gd name="connsiteX0" fmla="*/ 0 w 10026"/>
              <a:gd name="connsiteY0" fmla="*/ 0 h 13609"/>
              <a:gd name="connsiteX1" fmla="*/ 10017 w 10026"/>
              <a:gd name="connsiteY1" fmla="*/ 0 h 13609"/>
              <a:gd name="connsiteX2" fmla="*/ 10017 w 10026"/>
              <a:gd name="connsiteY2" fmla="*/ 10518 h 13609"/>
              <a:gd name="connsiteX3" fmla="*/ 0 w 10026"/>
              <a:gd name="connsiteY3" fmla="*/ 13609 h 13609"/>
              <a:gd name="connsiteX4" fmla="*/ 0 w 10026"/>
              <a:gd name="connsiteY4" fmla="*/ 0 h 13609"/>
              <a:gd name="connsiteX0" fmla="*/ 0 w 10039"/>
              <a:gd name="connsiteY0" fmla="*/ 0 h 13609"/>
              <a:gd name="connsiteX1" fmla="*/ 10017 w 10039"/>
              <a:gd name="connsiteY1" fmla="*/ 0 h 13609"/>
              <a:gd name="connsiteX2" fmla="*/ 10017 w 10039"/>
              <a:gd name="connsiteY2" fmla="*/ 10518 h 13609"/>
              <a:gd name="connsiteX3" fmla="*/ 0 w 10039"/>
              <a:gd name="connsiteY3" fmla="*/ 13609 h 13609"/>
              <a:gd name="connsiteX4" fmla="*/ 0 w 10039"/>
              <a:gd name="connsiteY4" fmla="*/ 0 h 1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9" h="13609">
                <a:moveTo>
                  <a:pt x="0" y="0"/>
                </a:moveTo>
                <a:lnTo>
                  <a:pt x="10017" y="0"/>
                </a:lnTo>
                <a:cubicBezTo>
                  <a:pt x="10039" y="4586"/>
                  <a:pt x="10026" y="3272"/>
                  <a:pt x="10017" y="10518"/>
                </a:cubicBezTo>
                <a:lnTo>
                  <a:pt x="0" y="13609"/>
                </a:lnTo>
                <a:lnTo>
                  <a:pt x="0" y="0"/>
                </a:lnTo>
                <a:close/>
              </a:path>
            </a:pathLst>
          </a:custGeom>
          <a:noFill/>
          <a:ln w="9525">
            <a:noFill/>
            <a:miter lim="800000"/>
            <a:headEnd/>
            <a:tailEnd/>
          </a:ln>
          <a:effectLst/>
        </p:spPr>
        <p:txBody>
          <a:bodyPr/>
          <a:lstStyle/>
          <a:p>
            <a:r>
              <a:rPr lang="en-US" smtClean="0"/>
              <a:t>Click icon to add picture</a:t>
            </a:r>
            <a:endParaRPr lang="fi-FI"/>
          </a:p>
        </p:txBody>
      </p:sp>
      <p:sp>
        <p:nvSpPr>
          <p:cNvPr id="2" name="Otsikko 1"/>
          <p:cNvSpPr>
            <a:spLocks noGrp="1"/>
          </p:cNvSpPr>
          <p:nvPr>
            <p:ph type="title"/>
          </p:nvPr>
        </p:nvSpPr>
        <p:spPr>
          <a:xfrm>
            <a:off x="722313" y="4406900"/>
            <a:ext cx="7772400" cy="1362075"/>
          </a:xfrm>
        </p:spPr>
        <p:txBody>
          <a:bodyPr anchor="t"/>
          <a:lstStyle>
            <a:lvl1pPr algn="l">
              <a:defRPr sz="3400" b="0" cap="none" baseline="0"/>
            </a:lvl1pPr>
          </a:lstStyle>
          <a:p>
            <a:r>
              <a:rPr lang="en-US" smtClean="0"/>
              <a:t>Click to edit Master title style</a:t>
            </a:r>
            <a:endParaRPr lang="fi-FI" dirty="0"/>
          </a:p>
        </p:txBody>
      </p:sp>
      <p:sp>
        <p:nvSpPr>
          <p:cNvPr id="3" name="Tekstin paikkamerkki 2"/>
          <p:cNvSpPr>
            <a:spLocks noGrp="1"/>
          </p:cNvSpPr>
          <p:nvPr>
            <p:ph type="body" idx="1"/>
          </p:nvPr>
        </p:nvSpPr>
        <p:spPr>
          <a:xfrm>
            <a:off x="722313" y="3645024"/>
            <a:ext cx="7772400" cy="761876"/>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äivämäärän paikkamerkki 3"/>
          <p:cNvSpPr>
            <a:spLocks noGrp="1"/>
          </p:cNvSpPr>
          <p:nvPr>
            <p:ph type="dt" sz="half" idx="10"/>
          </p:nvPr>
        </p:nvSpPr>
        <p:spPr/>
        <p:txBody>
          <a:bodyPr/>
          <a:lstStyle/>
          <a:p>
            <a:fld id="{28A6B807-CAAA-480C-94AD-28DE670C98AC}" type="datetime1">
              <a:rPr lang="fi-FI" smtClean="0"/>
              <a:t>11.4.2019</a:t>
            </a:fld>
            <a:endParaRPr lang="fi-FI"/>
          </a:p>
        </p:txBody>
      </p:sp>
      <p:sp>
        <p:nvSpPr>
          <p:cNvPr id="6" name="Dian numeron paikkamerkki 5"/>
          <p:cNvSpPr>
            <a:spLocks noGrp="1"/>
          </p:cNvSpPr>
          <p:nvPr>
            <p:ph type="sldNum" sz="quarter" idx="12"/>
          </p:nvPr>
        </p:nvSpPr>
        <p:spPr/>
        <p:txBody>
          <a:bodyPr/>
          <a:lstStyle/>
          <a:p>
            <a:fld id="{4397BD22-0332-4DBC-B8EE-8AB1909EAC6C}" type="slidenum">
              <a:rPr lang="fi-FI" smtClean="0"/>
              <a:pPr/>
              <a:t>‹#›</a:t>
            </a:fld>
            <a:endParaRPr lang="fi-FI"/>
          </a:p>
        </p:txBody>
      </p:sp>
      <p:sp>
        <p:nvSpPr>
          <p:cNvPr id="7" name="Rectangle 5"/>
          <p:cNvSpPr>
            <a:spLocks noGrp="1" noChangeArrowheads="1"/>
          </p:cNvSpPr>
          <p:nvPr>
            <p:ph type="ftr" sz="quarter" idx="3"/>
          </p:nvPr>
        </p:nvSpPr>
        <p:spPr bwMode="auto">
          <a:xfrm>
            <a:off x="1547813" y="6597650"/>
            <a:ext cx="6048375"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b="1" spc="20" baseline="0">
                <a:solidFill>
                  <a:schemeClr val="accent1"/>
                </a:solidFill>
              </a:defRPr>
            </a:lvl1pPr>
          </a:lstStyle>
          <a:p>
            <a:r>
              <a:rPr lang="fi-FI" smtClean="0"/>
              <a:t>RUORI: Tautitaakka 25.4.2019 / Jouni Tuomisto</a:t>
            </a:r>
            <a:endParaRPr lang="fi-FI" dirty="0"/>
          </a:p>
        </p:txBody>
      </p:sp>
      <p:grpSp>
        <p:nvGrpSpPr>
          <p:cNvPr id="16" name="Group 29"/>
          <p:cNvGrpSpPr>
            <a:grpSpLocks/>
          </p:cNvGrpSpPr>
          <p:nvPr userDrawn="1"/>
        </p:nvGrpSpPr>
        <p:grpSpPr bwMode="auto">
          <a:xfrm>
            <a:off x="5867400" y="6304504"/>
            <a:ext cx="2773363" cy="104775"/>
            <a:chOff x="340" y="3906"/>
            <a:chExt cx="1747" cy="66"/>
          </a:xfrm>
        </p:grpSpPr>
        <p:sp>
          <p:nvSpPr>
            <p:cNvPr id="17" name="Freeform 27"/>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endParaRPr lang="fi-FI"/>
            </a:p>
          </p:txBody>
        </p:sp>
        <p:sp>
          <p:nvSpPr>
            <p:cNvPr id="18" name="Freeform 28"/>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endParaRPr lang="fi-FI"/>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lvl1pPr>
              <a:defRPr/>
            </a:lvl1pPr>
          </a:lstStyle>
          <a:p>
            <a:fld id="{1FEBC812-A4C1-4DC2-B0FA-36E9229F5916}" type="datetime1">
              <a:rPr lang="fi-FI" smtClean="0"/>
              <a:t>11.4.2019</a:t>
            </a:fld>
            <a:endParaRPr lang="fi-FI"/>
          </a:p>
        </p:txBody>
      </p:sp>
      <p:sp>
        <p:nvSpPr>
          <p:cNvPr id="8" name="Footer Placeholder 7"/>
          <p:cNvSpPr>
            <a:spLocks noGrp="1"/>
          </p:cNvSpPr>
          <p:nvPr>
            <p:ph type="ftr" sz="quarter" idx="11"/>
          </p:nvPr>
        </p:nvSpPr>
        <p:spPr/>
        <p:txBody>
          <a:bodyPr/>
          <a:lstStyle>
            <a:lvl1pPr>
              <a:defRPr/>
            </a:lvl1pPr>
          </a:lstStyle>
          <a:p>
            <a:r>
              <a:rPr lang="fi-FI" smtClean="0"/>
              <a:t>RUORI: Tautitaakka 25.4.2019 / Jouni Tuomisto</a:t>
            </a:r>
            <a:endParaRPr lang="fi-FI"/>
          </a:p>
        </p:txBody>
      </p:sp>
      <p:sp>
        <p:nvSpPr>
          <p:cNvPr id="9" name="Slide Number Placeholder 8"/>
          <p:cNvSpPr>
            <a:spLocks noGrp="1"/>
          </p:cNvSpPr>
          <p:nvPr>
            <p:ph type="sldNum" sz="quarter" idx="12"/>
          </p:nvPr>
        </p:nvSpPr>
        <p:spPr/>
        <p:txBody>
          <a:bodyPr/>
          <a:lstStyle>
            <a:lvl1pPr>
              <a:defRPr/>
            </a:lvl1pPr>
          </a:lstStyle>
          <a:p>
            <a:fld id="{CC54174A-68A3-4748-9195-F5D2476522EF}" type="slidenum">
              <a:rPr lang="fi-FI"/>
              <a:pPr/>
              <a:t>‹#›</a:t>
            </a:fld>
            <a:endParaRPr lang="fi-FI"/>
          </a:p>
        </p:txBody>
      </p:sp>
      <p:sp>
        <p:nvSpPr>
          <p:cNvPr id="10" name="Title 1"/>
          <p:cNvSpPr>
            <a:spLocks noGrp="1"/>
          </p:cNvSpPr>
          <p:nvPr>
            <p:ph type="title"/>
          </p:nvPr>
        </p:nvSpPr>
        <p:spPr>
          <a:xfrm>
            <a:off x="468313" y="260350"/>
            <a:ext cx="8207375" cy="1008063"/>
          </a:xfrm>
        </p:spPr>
        <p:txBody>
          <a:bodyPr/>
          <a:lstStyle/>
          <a:p>
            <a:r>
              <a:rPr lang="en-US" smtClean="0"/>
              <a:t>Click to edit Master title style</a:t>
            </a:r>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yhjä2">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Pääotsikko2">
    <p:spTree>
      <p:nvGrpSpPr>
        <p:cNvPr id="1" name=""/>
        <p:cNvGrpSpPr/>
        <p:nvPr/>
      </p:nvGrpSpPr>
      <p:grpSpPr>
        <a:xfrm>
          <a:off x="0" y="0"/>
          <a:ext cx="0" cy="0"/>
          <a:chOff x="0" y="0"/>
          <a:chExt cx="0" cy="0"/>
        </a:xfrm>
      </p:grpSpPr>
      <p:sp>
        <p:nvSpPr>
          <p:cNvPr id="2" name="Otsikko 1"/>
          <p:cNvSpPr>
            <a:spLocks noGrp="1"/>
          </p:cNvSpPr>
          <p:nvPr>
            <p:ph type="ctrTitle"/>
          </p:nvPr>
        </p:nvSpPr>
        <p:spPr>
          <a:xfrm>
            <a:off x="876710" y="2327151"/>
            <a:ext cx="7223682" cy="1641909"/>
          </a:xfrm>
        </p:spPr>
        <p:txBody>
          <a:bodyPr anchor="b" anchorCtr="0">
            <a:noAutofit/>
          </a:bodyPr>
          <a:lstStyle>
            <a:lvl1pPr algn="l">
              <a:defRPr sz="3400">
                <a:solidFill>
                  <a:schemeClr val="tx2"/>
                </a:solidFill>
              </a:defRPr>
            </a:lvl1pPr>
          </a:lstStyle>
          <a:p>
            <a:r>
              <a:rPr lang="en-US" smtClean="0"/>
              <a:t>Click to edit Master title style</a:t>
            </a:r>
            <a:endParaRPr lang="fi-FI" dirty="0"/>
          </a:p>
        </p:txBody>
      </p:sp>
      <p:sp>
        <p:nvSpPr>
          <p:cNvPr id="3" name="Alaotsikko 2"/>
          <p:cNvSpPr>
            <a:spLocks noGrp="1"/>
          </p:cNvSpPr>
          <p:nvPr>
            <p:ph type="subTitle" idx="1"/>
          </p:nvPr>
        </p:nvSpPr>
        <p:spPr>
          <a:xfrm>
            <a:off x="876710" y="4412343"/>
            <a:ext cx="5855530" cy="1433708"/>
          </a:xfrm>
        </p:spPr>
        <p:txBody>
          <a:bodyPr>
            <a:normAutofit/>
          </a:bodyPr>
          <a:lstStyle>
            <a:lvl1pPr marL="0" indent="0" algn="l">
              <a:spcBef>
                <a:spcPts val="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pic>
        <p:nvPicPr>
          <p:cNvPr id="20" name="Kuva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116" y="612760"/>
            <a:ext cx="2219605" cy="297752"/>
          </a:xfrm>
          <a:prstGeom prst="rect">
            <a:avLst/>
          </a:prstGeom>
        </p:spPr>
      </p:pic>
      <p:grpSp>
        <p:nvGrpSpPr>
          <p:cNvPr id="39" name="Ryhmä 38"/>
          <p:cNvGrpSpPr/>
          <p:nvPr/>
        </p:nvGrpSpPr>
        <p:grpSpPr bwMode="ltGray">
          <a:xfrm>
            <a:off x="288000" y="288000"/>
            <a:ext cx="3738563" cy="1381125"/>
            <a:chOff x="2787650" y="1428750"/>
            <a:chExt cx="3738563" cy="1381125"/>
          </a:xfrm>
        </p:grpSpPr>
        <p:sp>
          <p:nvSpPr>
            <p:cNvPr id="8" name="Freeform 6"/>
            <p:cNvSpPr>
              <a:spLocks/>
            </p:cNvSpPr>
            <p:nvPr userDrawn="1"/>
          </p:nvSpPr>
          <p:spPr bwMode="ltGray">
            <a:xfrm>
              <a:off x="4579938" y="1990725"/>
              <a:ext cx="1392238" cy="447675"/>
            </a:xfrm>
            <a:custGeom>
              <a:avLst/>
              <a:gdLst>
                <a:gd name="T0" fmla="*/ 339 w 877"/>
                <a:gd name="T1" fmla="*/ 282 h 282"/>
                <a:gd name="T2" fmla="*/ 877 w 877"/>
                <a:gd name="T3" fmla="*/ 56 h 282"/>
                <a:gd name="T4" fmla="*/ 0 w 877"/>
                <a:gd name="T5" fmla="*/ 0 h 282"/>
                <a:gd name="T6" fmla="*/ 339 w 877"/>
                <a:gd name="T7" fmla="*/ 282 h 282"/>
              </a:gdLst>
              <a:ahLst/>
              <a:cxnLst>
                <a:cxn ang="0">
                  <a:pos x="T0" y="T1"/>
                </a:cxn>
                <a:cxn ang="0">
                  <a:pos x="T2" y="T3"/>
                </a:cxn>
                <a:cxn ang="0">
                  <a:pos x="T4" y="T5"/>
                </a:cxn>
                <a:cxn ang="0">
                  <a:pos x="T6" y="T7"/>
                </a:cxn>
              </a:cxnLst>
              <a:rect l="0" t="0" r="r" b="b"/>
              <a:pathLst>
                <a:path w="877" h="282">
                  <a:moveTo>
                    <a:pt x="339" y="282"/>
                  </a:moveTo>
                  <a:lnTo>
                    <a:pt x="877" y="56"/>
                  </a:lnTo>
                  <a:lnTo>
                    <a:pt x="0" y="0"/>
                  </a:lnTo>
                  <a:lnTo>
                    <a:pt x="339" y="282"/>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ltGray">
            <a:xfrm>
              <a:off x="4579938" y="1428750"/>
              <a:ext cx="1392238" cy="650875"/>
            </a:xfrm>
            <a:custGeom>
              <a:avLst/>
              <a:gdLst>
                <a:gd name="T0" fmla="*/ 207 w 877"/>
                <a:gd name="T1" fmla="*/ 0 h 410"/>
                <a:gd name="T2" fmla="*/ 0 w 877"/>
                <a:gd name="T3" fmla="*/ 354 h 410"/>
                <a:gd name="T4" fmla="*/ 877 w 877"/>
                <a:gd name="T5" fmla="*/ 410 h 410"/>
                <a:gd name="T6" fmla="*/ 535 w 877"/>
                <a:gd name="T7" fmla="*/ 0 h 410"/>
                <a:gd name="T8" fmla="*/ 207 w 877"/>
                <a:gd name="T9" fmla="*/ 0 h 410"/>
              </a:gdLst>
              <a:ahLst/>
              <a:cxnLst>
                <a:cxn ang="0">
                  <a:pos x="T0" y="T1"/>
                </a:cxn>
                <a:cxn ang="0">
                  <a:pos x="T2" y="T3"/>
                </a:cxn>
                <a:cxn ang="0">
                  <a:pos x="T4" y="T5"/>
                </a:cxn>
                <a:cxn ang="0">
                  <a:pos x="T6" y="T7"/>
                </a:cxn>
                <a:cxn ang="0">
                  <a:pos x="T8" y="T9"/>
                </a:cxn>
              </a:cxnLst>
              <a:rect l="0" t="0" r="r" b="b"/>
              <a:pathLst>
                <a:path w="877" h="410">
                  <a:moveTo>
                    <a:pt x="207" y="0"/>
                  </a:moveTo>
                  <a:lnTo>
                    <a:pt x="0" y="354"/>
                  </a:lnTo>
                  <a:lnTo>
                    <a:pt x="877" y="410"/>
                  </a:lnTo>
                  <a:lnTo>
                    <a:pt x="535" y="0"/>
                  </a:lnTo>
                  <a:lnTo>
                    <a:pt x="207" y="0"/>
                  </a:lnTo>
                  <a:close/>
                </a:path>
              </a:pathLst>
            </a:custGeom>
            <a:solidFill>
              <a:srgbClr val="E9F3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ltGray">
            <a:xfrm>
              <a:off x="4203700" y="1428750"/>
              <a:ext cx="704850" cy="561975"/>
            </a:xfrm>
            <a:custGeom>
              <a:avLst/>
              <a:gdLst>
                <a:gd name="T0" fmla="*/ 190 w 444"/>
                <a:gd name="T1" fmla="*/ 0 h 354"/>
                <a:gd name="T2" fmla="*/ 0 w 444"/>
                <a:gd name="T3" fmla="*/ 113 h 354"/>
                <a:gd name="T4" fmla="*/ 237 w 444"/>
                <a:gd name="T5" fmla="*/ 354 h 354"/>
                <a:gd name="T6" fmla="*/ 444 w 444"/>
                <a:gd name="T7" fmla="*/ 0 h 354"/>
                <a:gd name="T8" fmla="*/ 190 w 444"/>
                <a:gd name="T9" fmla="*/ 0 h 354"/>
              </a:gdLst>
              <a:ahLst/>
              <a:cxnLst>
                <a:cxn ang="0">
                  <a:pos x="T0" y="T1"/>
                </a:cxn>
                <a:cxn ang="0">
                  <a:pos x="T2" y="T3"/>
                </a:cxn>
                <a:cxn ang="0">
                  <a:pos x="T4" y="T5"/>
                </a:cxn>
                <a:cxn ang="0">
                  <a:pos x="T6" y="T7"/>
                </a:cxn>
                <a:cxn ang="0">
                  <a:pos x="T8" y="T9"/>
                </a:cxn>
              </a:cxnLst>
              <a:rect l="0" t="0" r="r" b="b"/>
              <a:pathLst>
                <a:path w="444" h="354">
                  <a:moveTo>
                    <a:pt x="190" y="0"/>
                  </a:moveTo>
                  <a:lnTo>
                    <a:pt x="0" y="113"/>
                  </a:lnTo>
                  <a:lnTo>
                    <a:pt x="237" y="354"/>
                  </a:lnTo>
                  <a:lnTo>
                    <a:pt x="444" y="0"/>
                  </a:lnTo>
                  <a:lnTo>
                    <a:pt x="190" y="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ltGray">
            <a:xfrm>
              <a:off x="5972175" y="1428750"/>
              <a:ext cx="554038" cy="650875"/>
            </a:xfrm>
            <a:custGeom>
              <a:avLst/>
              <a:gdLst>
                <a:gd name="T0" fmla="*/ 73 w 349"/>
                <a:gd name="T1" fmla="*/ 0 h 410"/>
                <a:gd name="T2" fmla="*/ 0 w 349"/>
                <a:gd name="T3" fmla="*/ 410 h 410"/>
                <a:gd name="T4" fmla="*/ 349 w 349"/>
                <a:gd name="T5" fmla="*/ 0 h 410"/>
                <a:gd name="T6" fmla="*/ 73 w 349"/>
                <a:gd name="T7" fmla="*/ 0 h 410"/>
              </a:gdLst>
              <a:ahLst/>
              <a:cxnLst>
                <a:cxn ang="0">
                  <a:pos x="T0" y="T1"/>
                </a:cxn>
                <a:cxn ang="0">
                  <a:pos x="T2" y="T3"/>
                </a:cxn>
                <a:cxn ang="0">
                  <a:pos x="T4" y="T5"/>
                </a:cxn>
                <a:cxn ang="0">
                  <a:pos x="T6" y="T7"/>
                </a:cxn>
              </a:cxnLst>
              <a:rect l="0" t="0" r="r" b="b"/>
              <a:pathLst>
                <a:path w="349" h="410">
                  <a:moveTo>
                    <a:pt x="73" y="0"/>
                  </a:moveTo>
                  <a:lnTo>
                    <a:pt x="0" y="410"/>
                  </a:lnTo>
                  <a:lnTo>
                    <a:pt x="349" y="0"/>
                  </a:lnTo>
                  <a:lnTo>
                    <a:pt x="73" y="0"/>
                  </a:lnTo>
                  <a:close/>
                </a:path>
              </a:pathLst>
            </a:custGeom>
            <a:solidFill>
              <a:srgbClr val="2FC5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0"/>
            <p:cNvSpPr>
              <a:spLocks/>
            </p:cNvSpPr>
            <p:nvPr userDrawn="1"/>
          </p:nvSpPr>
          <p:spPr bwMode="ltGray">
            <a:xfrm>
              <a:off x="5429250" y="1428750"/>
              <a:ext cx="658813" cy="650875"/>
            </a:xfrm>
            <a:custGeom>
              <a:avLst/>
              <a:gdLst>
                <a:gd name="T0" fmla="*/ 0 w 415"/>
                <a:gd name="T1" fmla="*/ 0 h 410"/>
                <a:gd name="T2" fmla="*/ 342 w 415"/>
                <a:gd name="T3" fmla="*/ 410 h 410"/>
                <a:gd name="T4" fmla="*/ 415 w 415"/>
                <a:gd name="T5" fmla="*/ 0 h 410"/>
                <a:gd name="T6" fmla="*/ 0 w 415"/>
                <a:gd name="T7" fmla="*/ 0 h 410"/>
              </a:gdLst>
              <a:ahLst/>
              <a:cxnLst>
                <a:cxn ang="0">
                  <a:pos x="T0" y="T1"/>
                </a:cxn>
                <a:cxn ang="0">
                  <a:pos x="T2" y="T3"/>
                </a:cxn>
                <a:cxn ang="0">
                  <a:pos x="T4" y="T5"/>
                </a:cxn>
                <a:cxn ang="0">
                  <a:pos x="T6" y="T7"/>
                </a:cxn>
              </a:cxnLst>
              <a:rect l="0" t="0" r="r" b="b"/>
              <a:pathLst>
                <a:path w="415" h="410">
                  <a:moveTo>
                    <a:pt x="0" y="0"/>
                  </a:moveTo>
                  <a:lnTo>
                    <a:pt x="342" y="410"/>
                  </a:lnTo>
                  <a:lnTo>
                    <a:pt x="415" y="0"/>
                  </a:lnTo>
                  <a:lnTo>
                    <a:pt x="0"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1"/>
            <p:cNvSpPr>
              <a:spLocks/>
            </p:cNvSpPr>
            <p:nvPr userDrawn="1"/>
          </p:nvSpPr>
          <p:spPr bwMode="ltGray">
            <a:xfrm>
              <a:off x="3324225" y="1608138"/>
              <a:ext cx="879475" cy="833438"/>
            </a:xfrm>
            <a:custGeom>
              <a:avLst/>
              <a:gdLst>
                <a:gd name="T0" fmla="*/ 341 w 554"/>
                <a:gd name="T1" fmla="*/ 525 h 525"/>
                <a:gd name="T2" fmla="*/ 554 w 554"/>
                <a:gd name="T3" fmla="*/ 0 h 525"/>
                <a:gd name="T4" fmla="*/ 0 w 554"/>
                <a:gd name="T5" fmla="*/ 245 h 525"/>
                <a:gd name="T6" fmla="*/ 341 w 554"/>
                <a:gd name="T7" fmla="*/ 525 h 525"/>
              </a:gdLst>
              <a:ahLst/>
              <a:cxnLst>
                <a:cxn ang="0">
                  <a:pos x="T0" y="T1"/>
                </a:cxn>
                <a:cxn ang="0">
                  <a:pos x="T2" y="T3"/>
                </a:cxn>
                <a:cxn ang="0">
                  <a:pos x="T4" y="T5"/>
                </a:cxn>
                <a:cxn ang="0">
                  <a:pos x="T6" y="T7"/>
                </a:cxn>
              </a:cxnLst>
              <a:rect l="0" t="0" r="r" b="b"/>
              <a:pathLst>
                <a:path w="554" h="525">
                  <a:moveTo>
                    <a:pt x="341" y="525"/>
                  </a:moveTo>
                  <a:lnTo>
                    <a:pt x="554" y="0"/>
                  </a:lnTo>
                  <a:lnTo>
                    <a:pt x="0" y="245"/>
                  </a:lnTo>
                  <a:lnTo>
                    <a:pt x="341" y="525"/>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12"/>
            <p:cNvSpPr>
              <a:spLocks/>
            </p:cNvSpPr>
            <p:nvPr userDrawn="1"/>
          </p:nvSpPr>
          <p:spPr bwMode="ltGray">
            <a:xfrm>
              <a:off x="3324225" y="1428750"/>
              <a:ext cx="879475" cy="568325"/>
            </a:xfrm>
            <a:custGeom>
              <a:avLst/>
              <a:gdLst>
                <a:gd name="T0" fmla="*/ 101 w 554"/>
                <a:gd name="T1" fmla="*/ 0 h 358"/>
                <a:gd name="T2" fmla="*/ 0 w 554"/>
                <a:gd name="T3" fmla="*/ 358 h 358"/>
                <a:gd name="T4" fmla="*/ 554 w 554"/>
                <a:gd name="T5" fmla="*/ 113 h 358"/>
                <a:gd name="T6" fmla="*/ 253 w 554"/>
                <a:gd name="T7" fmla="*/ 0 h 358"/>
                <a:gd name="T8" fmla="*/ 101 w 554"/>
                <a:gd name="T9" fmla="*/ 0 h 358"/>
              </a:gdLst>
              <a:ahLst/>
              <a:cxnLst>
                <a:cxn ang="0">
                  <a:pos x="T0" y="T1"/>
                </a:cxn>
                <a:cxn ang="0">
                  <a:pos x="T2" y="T3"/>
                </a:cxn>
                <a:cxn ang="0">
                  <a:pos x="T4" y="T5"/>
                </a:cxn>
                <a:cxn ang="0">
                  <a:pos x="T6" y="T7"/>
                </a:cxn>
                <a:cxn ang="0">
                  <a:pos x="T8" y="T9"/>
                </a:cxn>
              </a:cxnLst>
              <a:rect l="0" t="0" r="r" b="b"/>
              <a:pathLst>
                <a:path w="554" h="358">
                  <a:moveTo>
                    <a:pt x="101" y="0"/>
                  </a:moveTo>
                  <a:lnTo>
                    <a:pt x="0" y="358"/>
                  </a:lnTo>
                  <a:lnTo>
                    <a:pt x="554" y="113"/>
                  </a:lnTo>
                  <a:lnTo>
                    <a:pt x="253" y="0"/>
                  </a:lnTo>
                  <a:lnTo>
                    <a:pt x="101"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3"/>
            <p:cNvSpPr>
              <a:spLocks/>
            </p:cNvSpPr>
            <p:nvPr userDrawn="1"/>
          </p:nvSpPr>
          <p:spPr bwMode="ltGray">
            <a:xfrm>
              <a:off x="2790825" y="1428750"/>
              <a:ext cx="693738" cy="568325"/>
            </a:xfrm>
            <a:custGeom>
              <a:avLst/>
              <a:gdLst>
                <a:gd name="T0" fmla="*/ 0 w 437"/>
                <a:gd name="T1" fmla="*/ 0 h 358"/>
                <a:gd name="T2" fmla="*/ 336 w 437"/>
                <a:gd name="T3" fmla="*/ 358 h 358"/>
                <a:gd name="T4" fmla="*/ 437 w 437"/>
                <a:gd name="T5" fmla="*/ 0 h 358"/>
                <a:gd name="T6" fmla="*/ 0 w 437"/>
                <a:gd name="T7" fmla="*/ 0 h 358"/>
              </a:gdLst>
              <a:ahLst/>
              <a:cxnLst>
                <a:cxn ang="0">
                  <a:pos x="T0" y="T1"/>
                </a:cxn>
                <a:cxn ang="0">
                  <a:pos x="T2" y="T3"/>
                </a:cxn>
                <a:cxn ang="0">
                  <a:pos x="T4" y="T5"/>
                </a:cxn>
                <a:cxn ang="0">
                  <a:pos x="T6" y="T7"/>
                </a:cxn>
              </a:cxnLst>
              <a:rect l="0" t="0" r="r" b="b"/>
              <a:pathLst>
                <a:path w="437" h="358">
                  <a:moveTo>
                    <a:pt x="0" y="0"/>
                  </a:moveTo>
                  <a:lnTo>
                    <a:pt x="336" y="358"/>
                  </a:lnTo>
                  <a:lnTo>
                    <a:pt x="437"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4"/>
            <p:cNvSpPr>
              <a:spLocks/>
            </p:cNvSpPr>
            <p:nvPr userDrawn="1"/>
          </p:nvSpPr>
          <p:spPr bwMode="ltGray">
            <a:xfrm>
              <a:off x="2787650" y="1997075"/>
              <a:ext cx="566738" cy="812800"/>
            </a:xfrm>
            <a:custGeom>
              <a:avLst/>
              <a:gdLst>
                <a:gd name="T0" fmla="*/ 0 w 357"/>
                <a:gd name="T1" fmla="*/ 512 h 512"/>
                <a:gd name="T2" fmla="*/ 338 w 357"/>
                <a:gd name="T3" fmla="*/ 0 h 512"/>
                <a:gd name="T4" fmla="*/ 357 w 357"/>
                <a:gd name="T5" fmla="*/ 355 h 512"/>
                <a:gd name="T6" fmla="*/ 0 w 357"/>
                <a:gd name="T7" fmla="*/ 512 h 512"/>
              </a:gdLst>
              <a:ahLst/>
              <a:cxnLst>
                <a:cxn ang="0">
                  <a:pos x="T0" y="T1"/>
                </a:cxn>
                <a:cxn ang="0">
                  <a:pos x="T2" y="T3"/>
                </a:cxn>
                <a:cxn ang="0">
                  <a:pos x="T4" y="T5"/>
                </a:cxn>
                <a:cxn ang="0">
                  <a:pos x="T6" y="T7"/>
                </a:cxn>
              </a:cxnLst>
              <a:rect l="0" t="0" r="r" b="b"/>
              <a:pathLst>
                <a:path w="357" h="512">
                  <a:moveTo>
                    <a:pt x="0" y="512"/>
                  </a:moveTo>
                  <a:lnTo>
                    <a:pt x="338" y="0"/>
                  </a:lnTo>
                  <a:lnTo>
                    <a:pt x="357" y="355"/>
                  </a:lnTo>
                  <a:lnTo>
                    <a:pt x="0" y="512"/>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5"/>
            <p:cNvSpPr>
              <a:spLocks/>
            </p:cNvSpPr>
            <p:nvPr userDrawn="1"/>
          </p:nvSpPr>
          <p:spPr bwMode="ltGray">
            <a:xfrm>
              <a:off x="3324225" y="1997075"/>
              <a:ext cx="541338" cy="563563"/>
            </a:xfrm>
            <a:custGeom>
              <a:avLst/>
              <a:gdLst>
                <a:gd name="T0" fmla="*/ 341 w 341"/>
                <a:gd name="T1" fmla="*/ 280 h 355"/>
                <a:gd name="T2" fmla="*/ 0 w 341"/>
                <a:gd name="T3" fmla="*/ 0 h 355"/>
                <a:gd name="T4" fmla="*/ 19 w 341"/>
                <a:gd name="T5" fmla="*/ 355 h 355"/>
                <a:gd name="T6" fmla="*/ 341 w 341"/>
                <a:gd name="T7" fmla="*/ 280 h 355"/>
              </a:gdLst>
              <a:ahLst/>
              <a:cxnLst>
                <a:cxn ang="0">
                  <a:pos x="T0" y="T1"/>
                </a:cxn>
                <a:cxn ang="0">
                  <a:pos x="T2" y="T3"/>
                </a:cxn>
                <a:cxn ang="0">
                  <a:pos x="T4" y="T5"/>
                </a:cxn>
                <a:cxn ang="0">
                  <a:pos x="T6" y="T7"/>
                </a:cxn>
              </a:cxnLst>
              <a:rect l="0" t="0" r="r" b="b"/>
              <a:pathLst>
                <a:path w="341" h="355">
                  <a:moveTo>
                    <a:pt x="341" y="280"/>
                  </a:moveTo>
                  <a:lnTo>
                    <a:pt x="0" y="0"/>
                  </a:lnTo>
                  <a:lnTo>
                    <a:pt x="19" y="355"/>
                  </a:lnTo>
                  <a:lnTo>
                    <a:pt x="341" y="28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6"/>
            <p:cNvSpPr>
              <a:spLocks/>
            </p:cNvSpPr>
            <p:nvPr userDrawn="1"/>
          </p:nvSpPr>
          <p:spPr bwMode="ltGray">
            <a:xfrm>
              <a:off x="4579938" y="1989138"/>
              <a:ext cx="4763" cy="1588"/>
            </a:xfrm>
            <a:custGeom>
              <a:avLst/>
              <a:gdLst>
                <a:gd name="T0" fmla="*/ 0 w 3"/>
                <a:gd name="T1" fmla="*/ 1 h 1"/>
                <a:gd name="T2" fmla="*/ 3 w 3"/>
                <a:gd name="T3" fmla="*/ 1 h 1"/>
                <a:gd name="T4" fmla="*/ 3 w 3"/>
                <a:gd name="T5" fmla="*/ 1 h 1"/>
                <a:gd name="T6" fmla="*/ 3 w 3"/>
                <a:gd name="T7" fmla="*/ 1 h 1"/>
                <a:gd name="T8" fmla="*/ 3 w 3"/>
                <a:gd name="T9" fmla="*/ 1 h 1"/>
                <a:gd name="T10" fmla="*/ 3 w 3"/>
                <a:gd name="T11" fmla="*/ 1 h 1"/>
                <a:gd name="T12" fmla="*/ 1 w 3"/>
                <a:gd name="T13" fmla="*/ 1 h 1"/>
                <a:gd name="T14" fmla="*/ 1 w 3"/>
                <a:gd name="T15" fmla="*/ 0 h 1"/>
                <a:gd name="T16" fmla="*/ 0 w 3"/>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0" y="1"/>
                  </a:moveTo>
                  <a:lnTo>
                    <a:pt x="3" y="1"/>
                  </a:lnTo>
                  <a:lnTo>
                    <a:pt x="3" y="1"/>
                  </a:lnTo>
                  <a:lnTo>
                    <a:pt x="3" y="1"/>
                  </a:lnTo>
                  <a:lnTo>
                    <a:pt x="3" y="1"/>
                  </a:lnTo>
                  <a:lnTo>
                    <a:pt x="3" y="1"/>
                  </a:lnTo>
                  <a:lnTo>
                    <a:pt x="1" y="1"/>
                  </a:lnTo>
                  <a:lnTo>
                    <a:pt x="1" y="0"/>
                  </a:lnTo>
                  <a:lnTo>
                    <a:pt x="0" y="1"/>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7"/>
            <p:cNvSpPr>
              <a:spLocks/>
            </p:cNvSpPr>
            <p:nvPr userDrawn="1"/>
          </p:nvSpPr>
          <p:spPr bwMode="ltGray">
            <a:xfrm>
              <a:off x="4576763" y="1989138"/>
              <a:ext cx="4763" cy="1588"/>
            </a:xfrm>
            <a:custGeom>
              <a:avLst/>
              <a:gdLst>
                <a:gd name="T0" fmla="*/ 0 w 3"/>
                <a:gd name="T1" fmla="*/ 1 h 1"/>
                <a:gd name="T2" fmla="*/ 2 w 3"/>
                <a:gd name="T3" fmla="*/ 1 h 1"/>
                <a:gd name="T4" fmla="*/ 3 w 3"/>
                <a:gd name="T5" fmla="*/ 0 h 1"/>
                <a:gd name="T6" fmla="*/ 2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2" y="1"/>
                  </a:lnTo>
                  <a:lnTo>
                    <a:pt x="3" y="0"/>
                  </a:lnTo>
                  <a:lnTo>
                    <a:pt x="2" y="0"/>
                  </a:lnTo>
                  <a:lnTo>
                    <a:pt x="0" y="1"/>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8"/>
            <p:cNvSpPr>
              <a:spLocks/>
            </p:cNvSpPr>
            <p:nvPr userDrawn="1"/>
          </p:nvSpPr>
          <p:spPr bwMode="ltGray">
            <a:xfrm>
              <a:off x="3865563" y="1990725"/>
              <a:ext cx="1252538" cy="450850"/>
            </a:xfrm>
            <a:custGeom>
              <a:avLst/>
              <a:gdLst>
                <a:gd name="T0" fmla="*/ 789 w 789"/>
                <a:gd name="T1" fmla="*/ 282 h 284"/>
                <a:gd name="T2" fmla="*/ 0 w 789"/>
                <a:gd name="T3" fmla="*/ 284 h 284"/>
                <a:gd name="T4" fmla="*/ 450 w 789"/>
                <a:gd name="T5" fmla="*/ 0 h 284"/>
                <a:gd name="T6" fmla="*/ 789 w 789"/>
                <a:gd name="T7" fmla="*/ 282 h 284"/>
              </a:gdLst>
              <a:ahLst/>
              <a:cxnLst>
                <a:cxn ang="0">
                  <a:pos x="T0" y="T1"/>
                </a:cxn>
                <a:cxn ang="0">
                  <a:pos x="T2" y="T3"/>
                </a:cxn>
                <a:cxn ang="0">
                  <a:pos x="T4" y="T5"/>
                </a:cxn>
                <a:cxn ang="0">
                  <a:pos x="T6" y="T7"/>
                </a:cxn>
              </a:cxnLst>
              <a:rect l="0" t="0" r="r" b="b"/>
              <a:pathLst>
                <a:path w="789" h="284">
                  <a:moveTo>
                    <a:pt x="789" y="282"/>
                  </a:moveTo>
                  <a:lnTo>
                    <a:pt x="0" y="284"/>
                  </a:lnTo>
                  <a:lnTo>
                    <a:pt x="450" y="0"/>
                  </a:lnTo>
                  <a:lnTo>
                    <a:pt x="789" y="282"/>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19"/>
            <p:cNvSpPr>
              <a:spLocks/>
            </p:cNvSpPr>
            <p:nvPr userDrawn="1"/>
          </p:nvSpPr>
          <p:spPr bwMode="ltGray">
            <a:xfrm>
              <a:off x="3865563" y="1608138"/>
              <a:ext cx="714375" cy="833438"/>
            </a:xfrm>
            <a:custGeom>
              <a:avLst/>
              <a:gdLst>
                <a:gd name="T0" fmla="*/ 0 w 450"/>
                <a:gd name="T1" fmla="*/ 525 h 525"/>
                <a:gd name="T2" fmla="*/ 213 w 450"/>
                <a:gd name="T3" fmla="*/ 0 h 525"/>
                <a:gd name="T4" fmla="*/ 450 w 450"/>
                <a:gd name="T5" fmla="*/ 241 h 525"/>
                <a:gd name="T6" fmla="*/ 0 w 450"/>
                <a:gd name="T7" fmla="*/ 525 h 525"/>
              </a:gdLst>
              <a:ahLst/>
              <a:cxnLst>
                <a:cxn ang="0">
                  <a:pos x="T0" y="T1"/>
                </a:cxn>
                <a:cxn ang="0">
                  <a:pos x="T2" y="T3"/>
                </a:cxn>
                <a:cxn ang="0">
                  <a:pos x="T4" y="T5"/>
                </a:cxn>
                <a:cxn ang="0">
                  <a:pos x="T6" y="T7"/>
                </a:cxn>
              </a:cxnLst>
              <a:rect l="0" t="0" r="r" b="b"/>
              <a:pathLst>
                <a:path w="450" h="525">
                  <a:moveTo>
                    <a:pt x="0" y="525"/>
                  </a:moveTo>
                  <a:lnTo>
                    <a:pt x="213" y="0"/>
                  </a:lnTo>
                  <a:lnTo>
                    <a:pt x="450" y="241"/>
                  </a:lnTo>
                  <a:lnTo>
                    <a:pt x="0" y="525"/>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20"/>
            <p:cNvSpPr>
              <a:spLocks/>
            </p:cNvSpPr>
            <p:nvPr userDrawn="1"/>
          </p:nvSpPr>
          <p:spPr bwMode="ltGray">
            <a:xfrm>
              <a:off x="3725863" y="1428750"/>
              <a:ext cx="779463" cy="179388"/>
            </a:xfrm>
            <a:custGeom>
              <a:avLst/>
              <a:gdLst>
                <a:gd name="T0" fmla="*/ 0 w 491"/>
                <a:gd name="T1" fmla="*/ 0 h 113"/>
                <a:gd name="T2" fmla="*/ 301 w 491"/>
                <a:gd name="T3" fmla="*/ 113 h 113"/>
                <a:gd name="T4" fmla="*/ 491 w 491"/>
                <a:gd name="T5" fmla="*/ 0 h 113"/>
                <a:gd name="T6" fmla="*/ 0 w 491"/>
                <a:gd name="T7" fmla="*/ 0 h 113"/>
              </a:gdLst>
              <a:ahLst/>
              <a:cxnLst>
                <a:cxn ang="0">
                  <a:pos x="T0" y="T1"/>
                </a:cxn>
                <a:cxn ang="0">
                  <a:pos x="T2" y="T3"/>
                </a:cxn>
                <a:cxn ang="0">
                  <a:pos x="T4" y="T5"/>
                </a:cxn>
                <a:cxn ang="0">
                  <a:pos x="T6" y="T7"/>
                </a:cxn>
              </a:cxnLst>
              <a:rect l="0" t="0" r="r" b="b"/>
              <a:pathLst>
                <a:path w="491" h="113">
                  <a:moveTo>
                    <a:pt x="0" y="0"/>
                  </a:moveTo>
                  <a:lnTo>
                    <a:pt x="301" y="113"/>
                  </a:lnTo>
                  <a:lnTo>
                    <a:pt x="491" y="0"/>
                  </a:lnTo>
                  <a:lnTo>
                    <a:pt x="0"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21"/>
            <p:cNvSpPr>
              <a:spLocks/>
            </p:cNvSpPr>
            <p:nvPr userDrawn="1"/>
          </p:nvSpPr>
          <p:spPr bwMode="ltGray">
            <a:xfrm>
              <a:off x="2787650" y="1428750"/>
              <a:ext cx="536575" cy="1381125"/>
            </a:xfrm>
            <a:custGeom>
              <a:avLst/>
              <a:gdLst>
                <a:gd name="T0" fmla="*/ 0 w 338"/>
                <a:gd name="T1" fmla="*/ 870 h 870"/>
                <a:gd name="T2" fmla="*/ 338 w 338"/>
                <a:gd name="T3" fmla="*/ 358 h 870"/>
                <a:gd name="T4" fmla="*/ 2 w 338"/>
                <a:gd name="T5" fmla="*/ 0 h 870"/>
                <a:gd name="T6" fmla="*/ 0 w 338"/>
                <a:gd name="T7" fmla="*/ 0 h 870"/>
                <a:gd name="T8" fmla="*/ 0 w 338"/>
                <a:gd name="T9" fmla="*/ 870 h 870"/>
              </a:gdLst>
              <a:ahLst/>
              <a:cxnLst>
                <a:cxn ang="0">
                  <a:pos x="T0" y="T1"/>
                </a:cxn>
                <a:cxn ang="0">
                  <a:pos x="T2" y="T3"/>
                </a:cxn>
                <a:cxn ang="0">
                  <a:pos x="T4" y="T5"/>
                </a:cxn>
                <a:cxn ang="0">
                  <a:pos x="T6" y="T7"/>
                </a:cxn>
                <a:cxn ang="0">
                  <a:pos x="T8" y="T9"/>
                </a:cxn>
              </a:cxnLst>
              <a:rect l="0" t="0" r="r" b="b"/>
              <a:pathLst>
                <a:path w="338" h="870">
                  <a:moveTo>
                    <a:pt x="0" y="870"/>
                  </a:moveTo>
                  <a:lnTo>
                    <a:pt x="338" y="358"/>
                  </a:lnTo>
                  <a:lnTo>
                    <a:pt x="2" y="0"/>
                  </a:lnTo>
                  <a:lnTo>
                    <a:pt x="0" y="0"/>
                  </a:lnTo>
                  <a:lnTo>
                    <a:pt x="0" y="870"/>
                  </a:lnTo>
                  <a:close/>
                </a:path>
              </a:pathLst>
            </a:custGeom>
            <a:solidFill>
              <a:srgbClr val="0ABB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3" name="Kuva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116" y="612000"/>
            <a:ext cx="2219605" cy="299273"/>
          </a:xfrm>
          <a:prstGeom prst="rect">
            <a:avLst/>
          </a:prstGeom>
        </p:spPr>
      </p:pic>
    </p:spTree>
    <p:extLst>
      <p:ext uri="{BB962C8B-B14F-4D97-AF65-F5344CB8AC3E}">
        <p14:creationId xmlns:p14="http://schemas.microsoft.com/office/powerpoint/2010/main" val="171792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Väliotsikkosivu 1">
    <p:spTree>
      <p:nvGrpSpPr>
        <p:cNvPr id="1" name=""/>
        <p:cNvGrpSpPr/>
        <p:nvPr/>
      </p:nvGrpSpPr>
      <p:grpSpPr>
        <a:xfrm>
          <a:off x="0" y="0"/>
          <a:ext cx="0" cy="0"/>
          <a:chOff x="0" y="0"/>
          <a:chExt cx="0" cy="0"/>
        </a:xfrm>
      </p:grpSpPr>
      <p:sp>
        <p:nvSpPr>
          <p:cNvPr id="22" name="Suorakulmio 21"/>
          <p:cNvSpPr/>
          <p:nvPr/>
        </p:nvSpPr>
        <p:spPr bwMode="hidden">
          <a:xfrm>
            <a:off x="287999" y="288000"/>
            <a:ext cx="8568000" cy="6295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4" name="Ryhmä 23"/>
          <p:cNvGrpSpPr/>
          <p:nvPr/>
        </p:nvGrpSpPr>
        <p:grpSpPr bwMode="ltGray">
          <a:xfrm>
            <a:off x="5078413" y="4583113"/>
            <a:ext cx="3778250" cy="2003426"/>
            <a:chOff x="5092700" y="4597400"/>
            <a:chExt cx="3778250" cy="2003426"/>
          </a:xfrm>
        </p:grpSpPr>
        <p:sp>
          <p:nvSpPr>
            <p:cNvPr id="25" name="Freeform 6"/>
            <p:cNvSpPr>
              <a:spLocks/>
            </p:cNvSpPr>
            <p:nvPr userDrawn="1"/>
          </p:nvSpPr>
          <p:spPr bwMode="ltGray">
            <a:xfrm>
              <a:off x="5092700" y="6235700"/>
              <a:ext cx="1641475" cy="365125"/>
            </a:xfrm>
            <a:custGeom>
              <a:avLst/>
              <a:gdLst>
                <a:gd name="T0" fmla="*/ 937 w 1034"/>
                <a:gd name="T1" fmla="*/ 0 h 230"/>
                <a:gd name="T2" fmla="*/ 0 w 1034"/>
                <a:gd name="T3" fmla="*/ 230 h 230"/>
                <a:gd name="T4" fmla="*/ 1034 w 1034"/>
                <a:gd name="T5" fmla="*/ 230 h 230"/>
                <a:gd name="T6" fmla="*/ 937 w 1034"/>
                <a:gd name="T7" fmla="*/ 0 h 230"/>
              </a:gdLst>
              <a:ahLst/>
              <a:cxnLst>
                <a:cxn ang="0">
                  <a:pos x="T0" y="T1"/>
                </a:cxn>
                <a:cxn ang="0">
                  <a:pos x="T2" y="T3"/>
                </a:cxn>
                <a:cxn ang="0">
                  <a:pos x="T4" y="T5"/>
                </a:cxn>
                <a:cxn ang="0">
                  <a:pos x="T6" y="T7"/>
                </a:cxn>
              </a:cxnLst>
              <a:rect l="0" t="0" r="r" b="b"/>
              <a:pathLst>
                <a:path w="1034" h="230">
                  <a:moveTo>
                    <a:pt x="937" y="0"/>
                  </a:moveTo>
                  <a:lnTo>
                    <a:pt x="0" y="230"/>
                  </a:lnTo>
                  <a:lnTo>
                    <a:pt x="1034" y="230"/>
                  </a:lnTo>
                  <a:lnTo>
                    <a:pt x="937"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7"/>
            <p:cNvSpPr>
              <a:spLocks/>
            </p:cNvSpPr>
            <p:nvPr userDrawn="1"/>
          </p:nvSpPr>
          <p:spPr bwMode="ltGray">
            <a:xfrm>
              <a:off x="6580188" y="5830888"/>
              <a:ext cx="1535113" cy="769938"/>
            </a:xfrm>
            <a:custGeom>
              <a:avLst/>
              <a:gdLst>
                <a:gd name="T0" fmla="*/ 97 w 967"/>
                <a:gd name="T1" fmla="*/ 485 h 485"/>
                <a:gd name="T2" fmla="*/ 658 w 967"/>
                <a:gd name="T3" fmla="*/ 485 h 485"/>
                <a:gd name="T4" fmla="*/ 967 w 967"/>
                <a:gd name="T5" fmla="*/ 0 h 485"/>
                <a:gd name="T6" fmla="*/ 0 w 967"/>
                <a:gd name="T7" fmla="*/ 255 h 485"/>
                <a:gd name="T8" fmla="*/ 97 w 967"/>
                <a:gd name="T9" fmla="*/ 485 h 485"/>
              </a:gdLst>
              <a:ahLst/>
              <a:cxnLst>
                <a:cxn ang="0">
                  <a:pos x="T0" y="T1"/>
                </a:cxn>
                <a:cxn ang="0">
                  <a:pos x="T2" y="T3"/>
                </a:cxn>
                <a:cxn ang="0">
                  <a:pos x="T4" y="T5"/>
                </a:cxn>
                <a:cxn ang="0">
                  <a:pos x="T6" y="T7"/>
                </a:cxn>
                <a:cxn ang="0">
                  <a:pos x="T8" y="T9"/>
                </a:cxn>
              </a:cxnLst>
              <a:rect l="0" t="0" r="r" b="b"/>
              <a:pathLst>
                <a:path w="967" h="485">
                  <a:moveTo>
                    <a:pt x="97" y="485"/>
                  </a:moveTo>
                  <a:lnTo>
                    <a:pt x="658" y="485"/>
                  </a:lnTo>
                  <a:lnTo>
                    <a:pt x="967" y="0"/>
                  </a:lnTo>
                  <a:lnTo>
                    <a:pt x="0" y="255"/>
                  </a:lnTo>
                  <a:lnTo>
                    <a:pt x="97" y="485"/>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8"/>
            <p:cNvSpPr>
              <a:spLocks/>
            </p:cNvSpPr>
            <p:nvPr userDrawn="1"/>
          </p:nvSpPr>
          <p:spPr bwMode="ltGray">
            <a:xfrm>
              <a:off x="7624763" y="5830888"/>
              <a:ext cx="649288" cy="769938"/>
            </a:xfrm>
            <a:custGeom>
              <a:avLst/>
              <a:gdLst>
                <a:gd name="T0" fmla="*/ 309 w 409"/>
                <a:gd name="T1" fmla="*/ 0 h 485"/>
                <a:gd name="T2" fmla="*/ 0 w 409"/>
                <a:gd name="T3" fmla="*/ 485 h 485"/>
                <a:gd name="T4" fmla="*/ 409 w 409"/>
                <a:gd name="T5" fmla="*/ 485 h 485"/>
                <a:gd name="T6" fmla="*/ 309 w 409"/>
                <a:gd name="T7" fmla="*/ 0 h 485"/>
              </a:gdLst>
              <a:ahLst/>
              <a:cxnLst>
                <a:cxn ang="0">
                  <a:pos x="T0" y="T1"/>
                </a:cxn>
                <a:cxn ang="0">
                  <a:pos x="T2" y="T3"/>
                </a:cxn>
                <a:cxn ang="0">
                  <a:pos x="T4" y="T5"/>
                </a:cxn>
                <a:cxn ang="0">
                  <a:pos x="T6" y="T7"/>
                </a:cxn>
              </a:cxnLst>
              <a:rect l="0" t="0" r="r" b="b"/>
              <a:pathLst>
                <a:path w="409" h="485">
                  <a:moveTo>
                    <a:pt x="309" y="0"/>
                  </a:moveTo>
                  <a:lnTo>
                    <a:pt x="0" y="485"/>
                  </a:lnTo>
                  <a:lnTo>
                    <a:pt x="409" y="485"/>
                  </a:lnTo>
                  <a:lnTo>
                    <a:pt x="309"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9"/>
            <p:cNvSpPr>
              <a:spLocks/>
            </p:cNvSpPr>
            <p:nvPr userDrawn="1"/>
          </p:nvSpPr>
          <p:spPr bwMode="ltGray">
            <a:xfrm>
              <a:off x="8115300" y="5830888"/>
              <a:ext cx="755650" cy="769938"/>
            </a:xfrm>
            <a:custGeom>
              <a:avLst/>
              <a:gdLst>
                <a:gd name="T0" fmla="*/ 476 w 476"/>
                <a:gd name="T1" fmla="*/ 238 h 485"/>
                <a:gd name="T2" fmla="*/ 0 w 476"/>
                <a:gd name="T3" fmla="*/ 0 h 485"/>
                <a:gd name="T4" fmla="*/ 100 w 476"/>
                <a:gd name="T5" fmla="*/ 485 h 485"/>
                <a:gd name="T6" fmla="*/ 476 w 476"/>
                <a:gd name="T7" fmla="*/ 485 h 485"/>
                <a:gd name="T8" fmla="*/ 476 w 476"/>
                <a:gd name="T9" fmla="*/ 238 h 485"/>
              </a:gdLst>
              <a:ahLst/>
              <a:cxnLst>
                <a:cxn ang="0">
                  <a:pos x="T0" y="T1"/>
                </a:cxn>
                <a:cxn ang="0">
                  <a:pos x="T2" y="T3"/>
                </a:cxn>
                <a:cxn ang="0">
                  <a:pos x="T4" y="T5"/>
                </a:cxn>
                <a:cxn ang="0">
                  <a:pos x="T6" y="T7"/>
                </a:cxn>
                <a:cxn ang="0">
                  <a:pos x="T8" y="T9"/>
                </a:cxn>
              </a:cxnLst>
              <a:rect l="0" t="0" r="r" b="b"/>
              <a:pathLst>
                <a:path w="476" h="485">
                  <a:moveTo>
                    <a:pt x="476" y="238"/>
                  </a:moveTo>
                  <a:lnTo>
                    <a:pt x="0" y="0"/>
                  </a:lnTo>
                  <a:lnTo>
                    <a:pt x="100" y="485"/>
                  </a:lnTo>
                  <a:lnTo>
                    <a:pt x="476" y="485"/>
                  </a:lnTo>
                  <a:lnTo>
                    <a:pt x="476" y="238"/>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10"/>
            <p:cNvSpPr>
              <a:spLocks/>
            </p:cNvSpPr>
            <p:nvPr userDrawn="1"/>
          </p:nvSpPr>
          <p:spPr bwMode="ltGray">
            <a:xfrm>
              <a:off x="8115300" y="5691188"/>
              <a:ext cx="755650" cy="517525"/>
            </a:xfrm>
            <a:custGeom>
              <a:avLst/>
              <a:gdLst>
                <a:gd name="T0" fmla="*/ 476 w 476"/>
                <a:gd name="T1" fmla="*/ 0 h 326"/>
                <a:gd name="T2" fmla="*/ 0 w 476"/>
                <a:gd name="T3" fmla="*/ 88 h 326"/>
                <a:gd name="T4" fmla="*/ 476 w 476"/>
                <a:gd name="T5" fmla="*/ 326 h 326"/>
                <a:gd name="T6" fmla="*/ 476 w 476"/>
                <a:gd name="T7" fmla="*/ 0 h 326"/>
              </a:gdLst>
              <a:ahLst/>
              <a:cxnLst>
                <a:cxn ang="0">
                  <a:pos x="T0" y="T1"/>
                </a:cxn>
                <a:cxn ang="0">
                  <a:pos x="T2" y="T3"/>
                </a:cxn>
                <a:cxn ang="0">
                  <a:pos x="T4" y="T5"/>
                </a:cxn>
                <a:cxn ang="0">
                  <a:pos x="T6" y="T7"/>
                </a:cxn>
              </a:cxnLst>
              <a:rect l="0" t="0" r="r" b="b"/>
              <a:pathLst>
                <a:path w="476" h="326">
                  <a:moveTo>
                    <a:pt x="476" y="0"/>
                  </a:moveTo>
                  <a:lnTo>
                    <a:pt x="0" y="88"/>
                  </a:lnTo>
                  <a:lnTo>
                    <a:pt x="476" y="326"/>
                  </a:lnTo>
                  <a:lnTo>
                    <a:pt x="476"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11"/>
            <p:cNvSpPr>
              <a:spLocks/>
            </p:cNvSpPr>
            <p:nvPr userDrawn="1"/>
          </p:nvSpPr>
          <p:spPr bwMode="ltGray">
            <a:xfrm>
              <a:off x="8115300" y="4597400"/>
              <a:ext cx="755650" cy="1233488"/>
            </a:xfrm>
            <a:custGeom>
              <a:avLst/>
              <a:gdLst>
                <a:gd name="T0" fmla="*/ 476 w 476"/>
                <a:gd name="T1" fmla="*/ 0 h 777"/>
                <a:gd name="T2" fmla="*/ 0 w 476"/>
                <a:gd name="T3" fmla="*/ 777 h 777"/>
                <a:gd name="T4" fmla="*/ 476 w 476"/>
                <a:gd name="T5" fmla="*/ 689 h 777"/>
                <a:gd name="T6" fmla="*/ 476 w 476"/>
                <a:gd name="T7" fmla="*/ 0 h 777"/>
              </a:gdLst>
              <a:ahLst/>
              <a:cxnLst>
                <a:cxn ang="0">
                  <a:pos x="T0" y="T1"/>
                </a:cxn>
                <a:cxn ang="0">
                  <a:pos x="T2" y="T3"/>
                </a:cxn>
                <a:cxn ang="0">
                  <a:pos x="T4" y="T5"/>
                </a:cxn>
                <a:cxn ang="0">
                  <a:pos x="T6" y="T7"/>
                </a:cxn>
              </a:cxnLst>
              <a:rect l="0" t="0" r="r" b="b"/>
              <a:pathLst>
                <a:path w="476" h="777">
                  <a:moveTo>
                    <a:pt x="476" y="0"/>
                  </a:moveTo>
                  <a:lnTo>
                    <a:pt x="0" y="777"/>
                  </a:lnTo>
                  <a:lnTo>
                    <a:pt x="476" y="689"/>
                  </a:lnTo>
                  <a:lnTo>
                    <a:pt x="476"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p:cNvSpPr>
            <a:spLocks noGrp="1"/>
          </p:cNvSpPr>
          <p:nvPr>
            <p:ph type="ctrTitle"/>
          </p:nvPr>
        </p:nvSpPr>
        <p:spPr>
          <a:xfrm>
            <a:off x="876709" y="2852936"/>
            <a:ext cx="7238591" cy="1116124"/>
          </a:xfrm>
        </p:spPr>
        <p:txBody>
          <a:bodyPr anchor="b" anchorCtr="0">
            <a:noAutofit/>
          </a:bodyPr>
          <a:lstStyle>
            <a:lvl1pPr algn="l">
              <a:defRPr sz="3400">
                <a:solidFill>
                  <a:srgbClr val="FFFFFF"/>
                </a:solidFill>
              </a:defRPr>
            </a:lvl1pPr>
          </a:lstStyle>
          <a:p>
            <a:r>
              <a:rPr lang="en-US" smtClean="0"/>
              <a:t>Click to edit Master title style</a:t>
            </a:r>
            <a:endParaRPr lang="fi-FI" dirty="0"/>
          </a:p>
        </p:txBody>
      </p:sp>
      <p:pic>
        <p:nvPicPr>
          <p:cNvPr id="20" name="Kuva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6408116" y="612760"/>
            <a:ext cx="2219605" cy="297752"/>
          </a:xfrm>
          <a:prstGeom prst="rect">
            <a:avLst/>
          </a:prstGeom>
        </p:spPr>
      </p:pic>
    </p:spTree>
    <p:extLst>
      <p:ext uri="{BB962C8B-B14F-4D97-AF65-F5344CB8AC3E}">
        <p14:creationId xmlns:p14="http://schemas.microsoft.com/office/powerpoint/2010/main" val="254402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Väliotsikkosivu 2">
    <p:spTree>
      <p:nvGrpSpPr>
        <p:cNvPr id="1" name=""/>
        <p:cNvGrpSpPr/>
        <p:nvPr/>
      </p:nvGrpSpPr>
      <p:grpSpPr>
        <a:xfrm>
          <a:off x="0" y="0"/>
          <a:ext cx="0" cy="0"/>
          <a:chOff x="0" y="0"/>
          <a:chExt cx="0" cy="0"/>
        </a:xfrm>
      </p:grpSpPr>
      <p:grpSp>
        <p:nvGrpSpPr>
          <p:cNvPr id="24" name="Ryhmä 23"/>
          <p:cNvGrpSpPr/>
          <p:nvPr/>
        </p:nvGrpSpPr>
        <p:grpSpPr bwMode="gray">
          <a:xfrm>
            <a:off x="5092700" y="4597400"/>
            <a:ext cx="3778250" cy="2003426"/>
            <a:chOff x="5092700" y="4597400"/>
            <a:chExt cx="3778250" cy="2003426"/>
          </a:xfrm>
        </p:grpSpPr>
        <p:sp>
          <p:nvSpPr>
            <p:cNvPr id="25" name="Freeform 6"/>
            <p:cNvSpPr>
              <a:spLocks/>
            </p:cNvSpPr>
            <p:nvPr userDrawn="1"/>
          </p:nvSpPr>
          <p:spPr bwMode="gray">
            <a:xfrm>
              <a:off x="5092700" y="6235700"/>
              <a:ext cx="1641475" cy="365125"/>
            </a:xfrm>
            <a:custGeom>
              <a:avLst/>
              <a:gdLst>
                <a:gd name="T0" fmla="*/ 937 w 1034"/>
                <a:gd name="T1" fmla="*/ 0 h 230"/>
                <a:gd name="T2" fmla="*/ 0 w 1034"/>
                <a:gd name="T3" fmla="*/ 230 h 230"/>
                <a:gd name="T4" fmla="*/ 1034 w 1034"/>
                <a:gd name="T5" fmla="*/ 230 h 230"/>
                <a:gd name="T6" fmla="*/ 937 w 1034"/>
                <a:gd name="T7" fmla="*/ 0 h 230"/>
              </a:gdLst>
              <a:ahLst/>
              <a:cxnLst>
                <a:cxn ang="0">
                  <a:pos x="T0" y="T1"/>
                </a:cxn>
                <a:cxn ang="0">
                  <a:pos x="T2" y="T3"/>
                </a:cxn>
                <a:cxn ang="0">
                  <a:pos x="T4" y="T5"/>
                </a:cxn>
                <a:cxn ang="0">
                  <a:pos x="T6" y="T7"/>
                </a:cxn>
              </a:cxnLst>
              <a:rect l="0" t="0" r="r" b="b"/>
              <a:pathLst>
                <a:path w="1034" h="230">
                  <a:moveTo>
                    <a:pt x="937" y="0"/>
                  </a:moveTo>
                  <a:lnTo>
                    <a:pt x="0" y="230"/>
                  </a:lnTo>
                  <a:lnTo>
                    <a:pt x="1034" y="230"/>
                  </a:lnTo>
                  <a:lnTo>
                    <a:pt x="937" y="0"/>
                  </a:lnTo>
                  <a:close/>
                </a:path>
              </a:pathLst>
            </a:custGeom>
            <a:solidFill>
              <a:srgbClr val="C5E0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7"/>
            <p:cNvSpPr>
              <a:spLocks/>
            </p:cNvSpPr>
            <p:nvPr userDrawn="1"/>
          </p:nvSpPr>
          <p:spPr bwMode="gray">
            <a:xfrm>
              <a:off x="6580188" y="5830888"/>
              <a:ext cx="1535113" cy="769938"/>
            </a:xfrm>
            <a:custGeom>
              <a:avLst/>
              <a:gdLst>
                <a:gd name="T0" fmla="*/ 97 w 967"/>
                <a:gd name="T1" fmla="*/ 485 h 485"/>
                <a:gd name="T2" fmla="*/ 658 w 967"/>
                <a:gd name="T3" fmla="*/ 485 h 485"/>
                <a:gd name="T4" fmla="*/ 967 w 967"/>
                <a:gd name="T5" fmla="*/ 0 h 485"/>
                <a:gd name="T6" fmla="*/ 0 w 967"/>
                <a:gd name="T7" fmla="*/ 255 h 485"/>
                <a:gd name="T8" fmla="*/ 97 w 967"/>
                <a:gd name="T9" fmla="*/ 485 h 485"/>
              </a:gdLst>
              <a:ahLst/>
              <a:cxnLst>
                <a:cxn ang="0">
                  <a:pos x="T0" y="T1"/>
                </a:cxn>
                <a:cxn ang="0">
                  <a:pos x="T2" y="T3"/>
                </a:cxn>
                <a:cxn ang="0">
                  <a:pos x="T4" y="T5"/>
                </a:cxn>
                <a:cxn ang="0">
                  <a:pos x="T6" y="T7"/>
                </a:cxn>
                <a:cxn ang="0">
                  <a:pos x="T8" y="T9"/>
                </a:cxn>
              </a:cxnLst>
              <a:rect l="0" t="0" r="r" b="b"/>
              <a:pathLst>
                <a:path w="967" h="485">
                  <a:moveTo>
                    <a:pt x="97" y="485"/>
                  </a:moveTo>
                  <a:lnTo>
                    <a:pt x="658" y="485"/>
                  </a:lnTo>
                  <a:lnTo>
                    <a:pt x="967" y="0"/>
                  </a:lnTo>
                  <a:lnTo>
                    <a:pt x="0" y="255"/>
                  </a:lnTo>
                  <a:lnTo>
                    <a:pt x="97" y="485"/>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8"/>
            <p:cNvSpPr>
              <a:spLocks/>
            </p:cNvSpPr>
            <p:nvPr userDrawn="1"/>
          </p:nvSpPr>
          <p:spPr bwMode="gray">
            <a:xfrm>
              <a:off x="7624763" y="5830888"/>
              <a:ext cx="649288" cy="769938"/>
            </a:xfrm>
            <a:custGeom>
              <a:avLst/>
              <a:gdLst>
                <a:gd name="T0" fmla="*/ 309 w 409"/>
                <a:gd name="T1" fmla="*/ 0 h 485"/>
                <a:gd name="T2" fmla="*/ 0 w 409"/>
                <a:gd name="T3" fmla="*/ 485 h 485"/>
                <a:gd name="T4" fmla="*/ 409 w 409"/>
                <a:gd name="T5" fmla="*/ 485 h 485"/>
                <a:gd name="T6" fmla="*/ 309 w 409"/>
                <a:gd name="T7" fmla="*/ 0 h 485"/>
              </a:gdLst>
              <a:ahLst/>
              <a:cxnLst>
                <a:cxn ang="0">
                  <a:pos x="T0" y="T1"/>
                </a:cxn>
                <a:cxn ang="0">
                  <a:pos x="T2" y="T3"/>
                </a:cxn>
                <a:cxn ang="0">
                  <a:pos x="T4" y="T5"/>
                </a:cxn>
                <a:cxn ang="0">
                  <a:pos x="T6" y="T7"/>
                </a:cxn>
              </a:cxnLst>
              <a:rect l="0" t="0" r="r" b="b"/>
              <a:pathLst>
                <a:path w="409" h="485">
                  <a:moveTo>
                    <a:pt x="309" y="0"/>
                  </a:moveTo>
                  <a:lnTo>
                    <a:pt x="0" y="485"/>
                  </a:lnTo>
                  <a:lnTo>
                    <a:pt x="409" y="485"/>
                  </a:lnTo>
                  <a:lnTo>
                    <a:pt x="309"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9"/>
            <p:cNvSpPr>
              <a:spLocks/>
            </p:cNvSpPr>
            <p:nvPr userDrawn="1"/>
          </p:nvSpPr>
          <p:spPr bwMode="gray">
            <a:xfrm>
              <a:off x="8115300" y="5830888"/>
              <a:ext cx="755650" cy="769938"/>
            </a:xfrm>
            <a:custGeom>
              <a:avLst/>
              <a:gdLst>
                <a:gd name="T0" fmla="*/ 476 w 476"/>
                <a:gd name="T1" fmla="*/ 238 h 485"/>
                <a:gd name="T2" fmla="*/ 0 w 476"/>
                <a:gd name="T3" fmla="*/ 0 h 485"/>
                <a:gd name="T4" fmla="*/ 100 w 476"/>
                <a:gd name="T5" fmla="*/ 485 h 485"/>
                <a:gd name="T6" fmla="*/ 476 w 476"/>
                <a:gd name="T7" fmla="*/ 485 h 485"/>
                <a:gd name="T8" fmla="*/ 476 w 476"/>
                <a:gd name="T9" fmla="*/ 238 h 485"/>
              </a:gdLst>
              <a:ahLst/>
              <a:cxnLst>
                <a:cxn ang="0">
                  <a:pos x="T0" y="T1"/>
                </a:cxn>
                <a:cxn ang="0">
                  <a:pos x="T2" y="T3"/>
                </a:cxn>
                <a:cxn ang="0">
                  <a:pos x="T4" y="T5"/>
                </a:cxn>
                <a:cxn ang="0">
                  <a:pos x="T6" y="T7"/>
                </a:cxn>
                <a:cxn ang="0">
                  <a:pos x="T8" y="T9"/>
                </a:cxn>
              </a:cxnLst>
              <a:rect l="0" t="0" r="r" b="b"/>
              <a:pathLst>
                <a:path w="476" h="485">
                  <a:moveTo>
                    <a:pt x="476" y="238"/>
                  </a:moveTo>
                  <a:lnTo>
                    <a:pt x="0" y="0"/>
                  </a:lnTo>
                  <a:lnTo>
                    <a:pt x="100" y="485"/>
                  </a:lnTo>
                  <a:lnTo>
                    <a:pt x="476" y="485"/>
                  </a:lnTo>
                  <a:lnTo>
                    <a:pt x="476" y="238"/>
                  </a:lnTo>
                  <a:close/>
                </a:path>
              </a:pathLst>
            </a:custGeom>
            <a:solidFill>
              <a:srgbClr val="589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10"/>
            <p:cNvSpPr>
              <a:spLocks/>
            </p:cNvSpPr>
            <p:nvPr userDrawn="1"/>
          </p:nvSpPr>
          <p:spPr bwMode="gray">
            <a:xfrm>
              <a:off x="8115300" y="5691188"/>
              <a:ext cx="755650" cy="517525"/>
            </a:xfrm>
            <a:custGeom>
              <a:avLst/>
              <a:gdLst>
                <a:gd name="T0" fmla="*/ 476 w 476"/>
                <a:gd name="T1" fmla="*/ 0 h 326"/>
                <a:gd name="T2" fmla="*/ 0 w 476"/>
                <a:gd name="T3" fmla="*/ 88 h 326"/>
                <a:gd name="T4" fmla="*/ 476 w 476"/>
                <a:gd name="T5" fmla="*/ 326 h 326"/>
                <a:gd name="T6" fmla="*/ 476 w 476"/>
                <a:gd name="T7" fmla="*/ 0 h 326"/>
              </a:gdLst>
              <a:ahLst/>
              <a:cxnLst>
                <a:cxn ang="0">
                  <a:pos x="T0" y="T1"/>
                </a:cxn>
                <a:cxn ang="0">
                  <a:pos x="T2" y="T3"/>
                </a:cxn>
                <a:cxn ang="0">
                  <a:pos x="T4" y="T5"/>
                </a:cxn>
                <a:cxn ang="0">
                  <a:pos x="T6" y="T7"/>
                </a:cxn>
              </a:cxnLst>
              <a:rect l="0" t="0" r="r" b="b"/>
              <a:pathLst>
                <a:path w="476" h="326">
                  <a:moveTo>
                    <a:pt x="476" y="0"/>
                  </a:moveTo>
                  <a:lnTo>
                    <a:pt x="0" y="88"/>
                  </a:lnTo>
                  <a:lnTo>
                    <a:pt x="476" y="326"/>
                  </a:lnTo>
                  <a:lnTo>
                    <a:pt x="476" y="0"/>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11"/>
            <p:cNvSpPr>
              <a:spLocks/>
            </p:cNvSpPr>
            <p:nvPr userDrawn="1"/>
          </p:nvSpPr>
          <p:spPr bwMode="gray">
            <a:xfrm>
              <a:off x="8115300" y="4597400"/>
              <a:ext cx="755650" cy="1233488"/>
            </a:xfrm>
            <a:custGeom>
              <a:avLst/>
              <a:gdLst>
                <a:gd name="T0" fmla="*/ 476 w 476"/>
                <a:gd name="T1" fmla="*/ 0 h 777"/>
                <a:gd name="T2" fmla="*/ 0 w 476"/>
                <a:gd name="T3" fmla="*/ 777 h 777"/>
                <a:gd name="T4" fmla="*/ 476 w 476"/>
                <a:gd name="T5" fmla="*/ 689 h 777"/>
                <a:gd name="T6" fmla="*/ 476 w 476"/>
                <a:gd name="T7" fmla="*/ 0 h 777"/>
              </a:gdLst>
              <a:ahLst/>
              <a:cxnLst>
                <a:cxn ang="0">
                  <a:pos x="T0" y="T1"/>
                </a:cxn>
                <a:cxn ang="0">
                  <a:pos x="T2" y="T3"/>
                </a:cxn>
                <a:cxn ang="0">
                  <a:pos x="T4" y="T5"/>
                </a:cxn>
                <a:cxn ang="0">
                  <a:pos x="T6" y="T7"/>
                </a:cxn>
              </a:cxnLst>
              <a:rect l="0" t="0" r="r" b="b"/>
              <a:pathLst>
                <a:path w="476" h="777">
                  <a:moveTo>
                    <a:pt x="476" y="0"/>
                  </a:moveTo>
                  <a:lnTo>
                    <a:pt x="0" y="777"/>
                  </a:lnTo>
                  <a:lnTo>
                    <a:pt x="476" y="689"/>
                  </a:lnTo>
                  <a:lnTo>
                    <a:pt x="476" y="0"/>
                  </a:lnTo>
                  <a:close/>
                </a:path>
              </a:pathLst>
            </a:custGeom>
            <a:solidFill>
              <a:srgbClr val="D9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p:cNvSpPr>
            <a:spLocks noGrp="1"/>
          </p:cNvSpPr>
          <p:nvPr>
            <p:ph type="ctrTitle"/>
          </p:nvPr>
        </p:nvSpPr>
        <p:spPr>
          <a:xfrm>
            <a:off x="876709" y="2852936"/>
            <a:ext cx="7238591" cy="1116124"/>
          </a:xfrm>
        </p:spPr>
        <p:txBody>
          <a:bodyPr anchor="b" anchorCtr="0">
            <a:noAutofit/>
          </a:bodyPr>
          <a:lstStyle>
            <a:lvl1pPr algn="l">
              <a:defRPr sz="3400">
                <a:solidFill>
                  <a:schemeClr val="tx2"/>
                </a:solidFill>
              </a:defRPr>
            </a:lvl1pPr>
          </a:lstStyle>
          <a:p>
            <a:r>
              <a:rPr lang="en-US" smtClean="0"/>
              <a:t>Click to edit Master title style</a:t>
            </a:r>
            <a:endParaRPr lang="fi-FI" dirty="0"/>
          </a:p>
        </p:txBody>
      </p:sp>
      <p:pic>
        <p:nvPicPr>
          <p:cNvPr id="13" name="Kuv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116" y="612000"/>
            <a:ext cx="2219605" cy="299273"/>
          </a:xfrm>
          <a:prstGeom prst="rect">
            <a:avLst/>
          </a:prstGeom>
        </p:spPr>
      </p:pic>
    </p:spTree>
    <p:extLst>
      <p:ext uri="{BB962C8B-B14F-4D97-AF65-F5344CB8AC3E}">
        <p14:creationId xmlns:p14="http://schemas.microsoft.com/office/powerpoint/2010/main" val="335624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Päivämäärän paikkamerkki 3"/>
          <p:cNvSpPr>
            <a:spLocks noGrp="1"/>
          </p:cNvSpPr>
          <p:nvPr>
            <p:ph type="dt" sz="half" idx="10"/>
          </p:nvPr>
        </p:nvSpPr>
        <p:spPr/>
        <p:txBody>
          <a:bodyPr/>
          <a:lstStyle/>
          <a:p>
            <a:fld id="{761FC465-3292-4906-86DC-1C6C28DC34FE}" type="datetime1">
              <a:rPr lang="fi-FI" smtClean="0"/>
              <a:t>11.4.2019</a:t>
            </a:fld>
            <a:endParaRPr lang="fi-FI"/>
          </a:p>
        </p:txBody>
      </p:sp>
      <p:sp>
        <p:nvSpPr>
          <p:cNvPr id="5" name="Alatunnisteen paikkamerkki 4"/>
          <p:cNvSpPr>
            <a:spLocks noGrp="1"/>
          </p:cNvSpPr>
          <p:nvPr>
            <p:ph type="ftr" sz="quarter" idx="11"/>
          </p:nvPr>
        </p:nvSpPr>
        <p:spPr>
          <a:xfrm>
            <a:off x="2771800" y="6237312"/>
            <a:ext cx="3456384" cy="229325"/>
          </a:xfrm>
        </p:spPr>
        <p:txBody>
          <a:bodyPr/>
          <a:lstStyle/>
          <a:p>
            <a:r>
              <a:rPr lang="fi-FI" dirty="0" smtClean="0"/>
              <a:t>RUORI: Tautitaakka 25.4.2019 / Jouni </a:t>
            </a:r>
            <a:r>
              <a:rPr lang="fi-FI" dirty="0" err="1" smtClean="0"/>
              <a:t>Tuomisto</a:t>
            </a:r>
            <a:endParaRPr lang="fi-FI" dirty="0"/>
          </a:p>
        </p:txBody>
      </p:sp>
      <p:sp>
        <p:nvSpPr>
          <p:cNvPr id="6" name="Dian numeron paikkamerkki 5"/>
          <p:cNvSpPr>
            <a:spLocks noGrp="1"/>
          </p:cNvSpPr>
          <p:nvPr>
            <p:ph type="sldNum" sz="quarter" idx="12"/>
          </p:nvPr>
        </p:nvSpPr>
        <p:spPr/>
        <p:txBody>
          <a:bodyPr/>
          <a:lstStyle/>
          <a:p>
            <a:fld id="{75C47369-19E2-4791-B101-DB9661BC3DFB}" type="slidenum">
              <a:rPr lang="fi-FI" smtClean="0"/>
              <a:pPr/>
              <a:t>‹#›</a:t>
            </a:fld>
            <a:endParaRPr lang="fi-FI"/>
          </a:p>
        </p:txBody>
      </p:sp>
      <p:sp>
        <p:nvSpPr>
          <p:cNvPr id="8" name="Otsikko 7"/>
          <p:cNvSpPr>
            <a:spLocks noGrp="1"/>
          </p:cNvSpPr>
          <p:nvPr>
            <p:ph type="title"/>
          </p:nvPr>
        </p:nvSpPr>
        <p:spPr/>
        <p:txBody>
          <a:bodyPr/>
          <a:lstStyle/>
          <a:p>
            <a:r>
              <a:rPr lang="en-US" smtClean="0"/>
              <a:t>Click to edit Master title style</a:t>
            </a:r>
            <a:endParaRPr lang="fi-FI" dirty="0"/>
          </a:p>
        </p:txBody>
      </p:sp>
    </p:spTree>
    <p:extLst>
      <p:ext uri="{BB962C8B-B14F-4D97-AF65-F5344CB8AC3E}">
        <p14:creationId xmlns:p14="http://schemas.microsoft.com/office/powerpoint/2010/main" val="76780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sz="half" idx="1"/>
          </p:nvPr>
        </p:nvSpPr>
        <p:spPr>
          <a:xfrm>
            <a:off x="608400" y="1699201"/>
            <a:ext cx="3891592" cy="4466104"/>
          </a:xfrm>
        </p:spPr>
        <p:txBody>
          <a:bodyPr/>
          <a:lstStyle>
            <a:lvl1pPr marL="268288" indent="-268288">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Sisällön paikkamerkki 3"/>
          <p:cNvSpPr>
            <a:spLocks noGrp="1"/>
          </p:cNvSpPr>
          <p:nvPr>
            <p:ph sz="half" idx="2"/>
          </p:nvPr>
        </p:nvSpPr>
        <p:spPr>
          <a:xfrm>
            <a:off x="4648200" y="1699201"/>
            <a:ext cx="4038600" cy="4466104"/>
          </a:xfrm>
        </p:spPr>
        <p:txBody>
          <a:bodyPr/>
          <a:lstStyle>
            <a:lvl1pPr marL="268288" indent="-268288">
              <a:defRPr sz="2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Päivämäärän paikkamerkki 4"/>
          <p:cNvSpPr>
            <a:spLocks noGrp="1"/>
          </p:cNvSpPr>
          <p:nvPr>
            <p:ph type="dt" sz="half" idx="10"/>
          </p:nvPr>
        </p:nvSpPr>
        <p:spPr/>
        <p:txBody>
          <a:bodyPr/>
          <a:lstStyle/>
          <a:p>
            <a:fld id="{9A07BC0E-B255-4B15-8D2D-889F7E12FBDA}" type="datetime1">
              <a:rPr lang="fi-FI" smtClean="0"/>
              <a:t>11.4.2019</a:t>
            </a:fld>
            <a:endParaRPr lang="fi-FI"/>
          </a:p>
        </p:txBody>
      </p:sp>
      <p:sp>
        <p:nvSpPr>
          <p:cNvPr id="6" name="Alatunnisteen paikkamerkki 5"/>
          <p:cNvSpPr>
            <a:spLocks noGrp="1"/>
          </p:cNvSpPr>
          <p:nvPr>
            <p:ph type="ftr" sz="quarter" idx="11"/>
          </p:nvPr>
        </p:nvSpPr>
        <p:spPr/>
        <p:txBody>
          <a:bodyPr/>
          <a:lstStyle/>
          <a:p>
            <a:r>
              <a:rPr lang="fi-FI" smtClean="0"/>
              <a:t>RUORI: Tautitaakka 25.4.2019 / Jouni Tuomisto</a:t>
            </a:r>
            <a:endParaRPr lang="fi-FI"/>
          </a:p>
        </p:txBody>
      </p:sp>
      <p:sp>
        <p:nvSpPr>
          <p:cNvPr id="7" name="Dian numeron paikkamerkki 6"/>
          <p:cNvSpPr>
            <a:spLocks noGrp="1"/>
          </p:cNvSpPr>
          <p:nvPr>
            <p:ph type="sldNum" sz="quarter" idx="12"/>
          </p:nvPr>
        </p:nvSpPr>
        <p:spPr/>
        <p:txBody>
          <a:bodyPr/>
          <a:lstStyle/>
          <a:p>
            <a:fld id="{3BFA7374-414B-4D0D-9853-A8432DB7984A}" type="slidenum">
              <a:rPr lang="fi-FI" smtClean="0"/>
              <a:pPr/>
              <a:t>‹#›</a:t>
            </a:fld>
            <a:endParaRPr lang="fi-FI"/>
          </a:p>
        </p:txBody>
      </p:sp>
    </p:spTree>
    <p:extLst>
      <p:ext uri="{BB962C8B-B14F-4D97-AF65-F5344CB8AC3E}">
        <p14:creationId xmlns:p14="http://schemas.microsoft.com/office/powerpoint/2010/main" val="130807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avio ja selite">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837D1430-C63F-435D-A806-6DEC001D513F}" type="datetime1">
              <a:rPr lang="fi-FI" smtClean="0"/>
              <a:t>11.4.2019</a:t>
            </a:fld>
            <a:endParaRPr lang="fi-FI" dirty="0"/>
          </a:p>
        </p:txBody>
      </p:sp>
      <p:sp>
        <p:nvSpPr>
          <p:cNvPr id="5" name="Alatunnisteen paikkamerkki 4"/>
          <p:cNvSpPr>
            <a:spLocks noGrp="1"/>
          </p:cNvSpPr>
          <p:nvPr>
            <p:ph type="ftr" sz="quarter" idx="11"/>
          </p:nvPr>
        </p:nvSpPr>
        <p:spPr/>
        <p:txBody>
          <a:bodyPr/>
          <a:lstStyle/>
          <a:p>
            <a:r>
              <a:rPr lang="fi-FI" smtClean="0"/>
              <a:t>RUORI: Tautitaakka 25.4.2019 / Jouni Tuomisto</a:t>
            </a:r>
            <a:endParaRPr lang="fi-FI" dirty="0"/>
          </a:p>
        </p:txBody>
      </p:sp>
      <p:sp>
        <p:nvSpPr>
          <p:cNvPr id="6" name="Dian numeron paikkamerkki 5"/>
          <p:cNvSpPr>
            <a:spLocks noGrp="1"/>
          </p:cNvSpPr>
          <p:nvPr>
            <p:ph type="sldNum" sz="quarter" idx="12"/>
          </p:nvPr>
        </p:nvSpPr>
        <p:spPr/>
        <p:txBody>
          <a:bodyPr/>
          <a:lstStyle/>
          <a:p>
            <a:fld id="{D28B6E41-5D14-4BD8-B322-AC61B067EABD}" type="slidenum">
              <a:rPr lang="fi-FI" smtClean="0"/>
              <a:pPr/>
              <a:t>‹#›</a:t>
            </a:fld>
            <a:endParaRPr lang="fi-FI" dirty="0"/>
          </a:p>
        </p:txBody>
      </p:sp>
      <p:sp>
        <p:nvSpPr>
          <p:cNvPr id="8" name="Otsikko 7"/>
          <p:cNvSpPr>
            <a:spLocks noGrp="1"/>
          </p:cNvSpPr>
          <p:nvPr>
            <p:ph type="title"/>
          </p:nvPr>
        </p:nvSpPr>
        <p:spPr/>
        <p:txBody>
          <a:bodyPr/>
          <a:lstStyle/>
          <a:p>
            <a:r>
              <a:rPr lang="en-US" smtClean="0"/>
              <a:t>Click to edit Master title style</a:t>
            </a:r>
            <a:endParaRPr lang="fi-FI"/>
          </a:p>
        </p:txBody>
      </p:sp>
      <p:sp>
        <p:nvSpPr>
          <p:cNvPr id="7" name="Kaavion paikkamerkki 6"/>
          <p:cNvSpPr>
            <a:spLocks noGrp="1"/>
          </p:cNvSpPr>
          <p:nvPr>
            <p:ph type="chart" sz="quarter" idx="13"/>
          </p:nvPr>
        </p:nvSpPr>
        <p:spPr>
          <a:xfrm>
            <a:off x="608400" y="2347272"/>
            <a:ext cx="7995600" cy="2953936"/>
          </a:xfrm>
        </p:spPr>
        <p:txBody>
          <a:bodyPr>
            <a:normAutofit/>
          </a:bodyPr>
          <a:lstStyle>
            <a:lvl1pPr marL="0" indent="0">
              <a:buFontTx/>
              <a:buNone/>
              <a:defRPr sz="2000"/>
            </a:lvl1pPr>
          </a:lstStyle>
          <a:p>
            <a:r>
              <a:rPr lang="en-US" smtClean="0"/>
              <a:t>Click icon to add chart</a:t>
            </a:r>
            <a:endParaRPr lang="fi-FI" dirty="0"/>
          </a:p>
        </p:txBody>
      </p:sp>
      <p:sp>
        <p:nvSpPr>
          <p:cNvPr id="10" name="Tekstin paikkamerkki 9"/>
          <p:cNvSpPr>
            <a:spLocks noGrp="1"/>
          </p:cNvSpPr>
          <p:nvPr>
            <p:ph type="body" sz="quarter" idx="14"/>
          </p:nvPr>
        </p:nvSpPr>
        <p:spPr>
          <a:xfrm>
            <a:off x="435429" y="5419402"/>
            <a:ext cx="8169019" cy="601886"/>
          </a:xfrm>
        </p:spPr>
        <p:txBody>
          <a:bodyPr>
            <a:normAutofit/>
          </a:bodyPr>
          <a:lstStyle>
            <a:lvl1pPr marL="0" indent="0">
              <a:buFontTx/>
              <a:buNone/>
              <a:defRPr sz="1600"/>
            </a:lvl1pPr>
          </a:lstStyle>
          <a:p>
            <a:pPr lvl="0"/>
            <a:r>
              <a:rPr lang="en-US" smtClean="0"/>
              <a:t>Click to edit Master text styles</a:t>
            </a:r>
          </a:p>
        </p:txBody>
      </p:sp>
    </p:spTree>
    <p:extLst>
      <p:ext uri="{BB962C8B-B14F-4D97-AF65-F5344CB8AC3E}">
        <p14:creationId xmlns:p14="http://schemas.microsoft.com/office/powerpoint/2010/main" val="362256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aafiset elementi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A22FCFA0-6249-4F90-8FF9-A4BA41513FEE}" type="datetime1">
              <a:rPr lang="fi-FI" smtClean="0"/>
              <a:t>11.4.2019</a:t>
            </a:fld>
            <a:endParaRPr lang="fi-FI" dirty="0"/>
          </a:p>
        </p:txBody>
      </p:sp>
      <p:sp>
        <p:nvSpPr>
          <p:cNvPr id="5" name="Alatunnisteen paikkamerkki 4"/>
          <p:cNvSpPr>
            <a:spLocks noGrp="1"/>
          </p:cNvSpPr>
          <p:nvPr>
            <p:ph type="ftr" sz="quarter" idx="11"/>
          </p:nvPr>
        </p:nvSpPr>
        <p:spPr/>
        <p:txBody>
          <a:bodyPr/>
          <a:lstStyle/>
          <a:p>
            <a:r>
              <a:rPr lang="fi-FI" smtClean="0"/>
              <a:t>RUORI: Tautitaakka 25.4.2019 / Jouni Tuomisto</a:t>
            </a:r>
            <a:endParaRPr lang="fi-FI" dirty="0"/>
          </a:p>
        </p:txBody>
      </p:sp>
      <p:sp>
        <p:nvSpPr>
          <p:cNvPr id="6" name="Dian numeron paikkamerkki 5"/>
          <p:cNvSpPr>
            <a:spLocks noGrp="1"/>
          </p:cNvSpPr>
          <p:nvPr>
            <p:ph type="sldNum" sz="quarter" idx="12"/>
          </p:nvPr>
        </p:nvSpPr>
        <p:spPr/>
        <p:txBody>
          <a:bodyPr/>
          <a:lstStyle/>
          <a:p>
            <a:fld id="{D28B6E41-5D14-4BD8-B322-AC61B067EABD}" type="slidenum">
              <a:rPr lang="fi-FI" smtClean="0"/>
              <a:pPr/>
              <a:t>‹#›</a:t>
            </a:fld>
            <a:endParaRPr lang="fi-FI" dirty="0"/>
          </a:p>
        </p:txBody>
      </p:sp>
      <p:sp>
        <p:nvSpPr>
          <p:cNvPr id="8" name="Otsikko 7"/>
          <p:cNvSpPr>
            <a:spLocks noGrp="1"/>
          </p:cNvSpPr>
          <p:nvPr>
            <p:ph type="title"/>
          </p:nvPr>
        </p:nvSpPr>
        <p:spPr/>
        <p:txBody>
          <a:bodyPr/>
          <a:lstStyle/>
          <a:p>
            <a:r>
              <a:rPr lang="en-US" smtClean="0"/>
              <a:t>Click to edit Master title style</a:t>
            </a:r>
            <a:endParaRPr lang="fi-FI"/>
          </a:p>
        </p:txBody>
      </p:sp>
      <p:sp>
        <p:nvSpPr>
          <p:cNvPr id="10" name="Tekstin paikkamerkki 9"/>
          <p:cNvSpPr>
            <a:spLocks noGrp="1"/>
          </p:cNvSpPr>
          <p:nvPr>
            <p:ph type="body" sz="quarter" idx="14"/>
          </p:nvPr>
        </p:nvSpPr>
        <p:spPr>
          <a:xfrm>
            <a:off x="435429" y="5419402"/>
            <a:ext cx="8169019" cy="601886"/>
          </a:xfrm>
        </p:spPr>
        <p:txBody>
          <a:bodyPr>
            <a:normAutofit/>
          </a:bodyPr>
          <a:lstStyle>
            <a:lvl1pPr marL="0" indent="0">
              <a:spcBef>
                <a:spcPts val="0"/>
              </a:spcBef>
              <a:buFontTx/>
              <a:buNone/>
              <a:defRPr sz="1600"/>
            </a:lvl1pPr>
          </a:lstStyle>
          <a:p>
            <a:pPr lvl="0"/>
            <a:r>
              <a:rPr lang="en-US" smtClean="0"/>
              <a:t>Click to edit Master text styles</a:t>
            </a:r>
          </a:p>
        </p:txBody>
      </p:sp>
      <p:sp>
        <p:nvSpPr>
          <p:cNvPr id="11" name="ClipArt-paikkamerkki 8"/>
          <p:cNvSpPr>
            <a:spLocks noGrp="1"/>
          </p:cNvSpPr>
          <p:nvPr>
            <p:ph type="clipArt" sz="quarter" idx="15"/>
          </p:nvPr>
        </p:nvSpPr>
        <p:spPr>
          <a:xfrm>
            <a:off x="611188" y="2348881"/>
            <a:ext cx="8064500" cy="2952328"/>
          </a:xfrm>
        </p:spPr>
        <p:txBody>
          <a:bodyPr>
            <a:normAutofit/>
          </a:bodyPr>
          <a:lstStyle>
            <a:lvl1pPr marL="0" indent="0" algn="ctr">
              <a:buFontTx/>
              <a:buNone/>
              <a:defRPr sz="2000"/>
            </a:lvl1pPr>
          </a:lstStyle>
          <a:p>
            <a:r>
              <a:rPr lang="en-US" smtClean="0"/>
              <a:t>Click icon to add clip art</a:t>
            </a:r>
            <a:endParaRPr lang="fi-FI"/>
          </a:p>
        </p:txBody>
      </p:sp>
    </p:spTree>
    <p:extLst>
      <p:ext uri="{BB962C8B-B14F-4D97-AF65-F5344CB8AC3E}">
        <p14:creationId xmlns:p14="http://schemas.microsoft.com/office/powerpoint/2010/main" val="348814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CFC925FF-1BEB-4680-B9AB-E0AD14064190}" type="datetime1">
              <a:rPr lang="fi-FI" smtClean="0"/>
              <a:t>11.4.2019</a:t>
            </a:fld>
            <a:endParaRPr lang="fi-FI"/>
          </a:p>
        </p:txBody>
      </p:sp>
      <p:sp>
        <p:nvSpPr>
          <p:cNvPr id="5" name="Alatunnisteen paikkamerkki 4"/>
          <p:cNvSpPr>
            <a:spLocks noGrp="1"/>
          </p:cNvSpPr>
          <p:nvPr>
            <p:ph type="ftr" sz="quarter" idx="11"/>
          </p:nvPr>
        </p:nvSpPr>
        <p:spPr/>
        <p:txBody>
          <a:bodyPr/>
          <a:lstStyle/>
          <a:p>
            <a:r>
              <a:rPr lang="fi-FI" smtClean="0"/>
              <a:t>RUORI: Tautitaakka 25.4.2019 / Jouni Tuomisto</a:t>
            </a:r>
            <a:endParaRPr lang="fi-FI"/>
          </a:p>
        </p:txBody>
      </p:sp>
      <p:sp>
        <p:nvSpPr>
          <p:cNvPr id="6" name="Dian numeron paikkamerkki 5"/>
          <p:cNvSpPr>
            <a:spLocks noGrp="1"/>
          </p:cNvSpPr>
          <p:nvPr>
            <p:ph type="sldNum" sz="quarter" idx="12"/>
          </p:nvPr>
        </p:nvSpPr>
        <p:spPr/>
        <p:txBody>
          <a:bodyPr/>
          <a:lstStyle/>
          <a:p>
            <a:fld id="{217E04AA-1142-47DD-90A6-607B23348ECC}" type="slidenum">
              <a:rPr lang="fi-FI" smtClean="0"/>
              <a:pPr/>
              <a:t>‹#›</a:t>
            </a:fld>
            <a:endParaRPr lang="fi-FI"/>
          </a:p>
        </p:txBody>
      </p:sp>
      <p:sp>
        <p:nvSpPr>
          <p:cNvPr id="8" name="Otsikko 7"/>
          <p:cNvSpPr>
            <a:spLocks noGrp="1"/>
          </p:cNvSpPr>
          <p:nvPr>
            <p:ph type="title"/>
          </p:nvPr>
        </p:nvSpPr>
        <p:spPr/>
        <p:txBody>
          <a:bodyPr/>
          <a:lstStyle/>
          <a:p>
            <a:r>
              <a:rPr lang="en-US" smtClean="0"/>
              <a:t>Click to edit Master title style</a:t>
            </a:r>
            <a:endParaRPr lang="fi-FI" dirty="0"/>
          </a:p>
        </p:txBody>
      </p:sp>
    </p:spTree>
    <p:extLst>
      <p:ext uri="{BB962C8B-B14F-4D97-AF65-F5344CB8AC3E}">
        <p14:creationId xmlns:p14="http://schemas.microsoft.com/office/powerpoint/2010/main" val="82467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Ryhmä 15"/>
          <p:cNvGrpSpPr/>
          <p:nvPr/>
        </p:nvGrpSpPr>
        <p:grpSpPr bwMode="ltGray">
          <a:xfrm>
            <a:off x="288000" y="288000"/>
            <a:ext cx="2551112" cy="738187"/>
            <a:chOff x="3297238" y="3062288"/>
            <a:chExt cx="2551112" cy="738187"/>
          </a:xfrm>
        </p:grpSpPr>
        <p:sp>
          <p:nvSpPr>
            <p:cNvPr id="11" name="Freeform 8"/>
            <p:cNvSpPr>
              <a:spLocks/>
            </p:cNvSpPr>
            <p:nvPr userDrawn="1"/>
          </p:nvSpPr>
          <p:spPr bwMode="ltGray">
            <a:xfrm>
              <a:off x="4857750" y="3062288"/>
              <a:ext cx="990600" cy="738187"/>
            </a:xfrm>
            <a:custGeom>
              <a:avLst/>
              <a:gdLst>
                <a:gd name="T0" fmla="*/ 624 w 624"/>
                <a:gd name="T1" fmla="*/ 0 h 465"/>
                <a:gd name="T2" fmla="*/ 115 w 624"/>
                <a:gd name="T3" fmla="*/ 0 h 465"/>
                <a:gd name="T4" fmla="*/ 0 w 624"/>
                <a:gd name="T5" fmla="*/ 465 h 465"/>
                <a:gd name="T6" fmla="*/ 624 w 624"/>
                <a:gd name="T7" fmla="*/ 0 h 465"/>
                <a:gd name="connsiteX0" fmla="*/ 10000 w 10000"/>
                <a:gd name="connsiteY0" fmla="*/ 0 h 10000"/>
                <a:gd name="connsiteX1" fmla="*/ 1675 w 10000"/>
                <a:gd name="connsiteY1" fmla="*/ 0 h 10000"/>
                <a:gd name="connsiteX2" fmla="*/ 0 w 10000"/>
                <a:gd name="connsiteY2" fmla="*/ 1000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10000" y="0"/>
                  </a:moveTo>
                  <a:lnTo>
                    <a:pt x="1675" y="0"/>
                  </a:lnTo>
                  <a:lnTo>
                    <a:pt x="0" y="10000"/>
                  </a:lnTo>
                  <a:lnTo>
                    <a:pt x="10000" y="0"/>
                  </a:lnTo>
                  <a:close/>
                </a:path>
              </a:pathLst>
            </a:custGeom>
            <a:solidFill>
              <a:srgbClr val="4F88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p:cNvSpPr>
              <a:spLocks/>
            </p:cNvSpPr>
            <p:nvPr userDrawn="1"/>
          </p:nvSpPr>
          <p:spPr bwMode="ltGray">
            <a:xfrm>
              <a:off x="3297238" y="3062288"/>
              <a:ext cx="1560512" cy="738187"/>
            </a:xfrm>
            <a:custGeom>
              <a:avLst/>
              <a:gdLst>
                <a:gd name="T0" fmla="*/ 0 w 983"/>
                <a:gd name="T1" fmla="*/ 257 h 465"/>
                <a:gd name="T2" fmla="*/ 983 w 983"/>
                <a:gd name="T3" fmla="*/ 465 h 465"/>
                <a:gd name="T4" fmla="*/ 612 w 983"/>
                <a:gd name="T5" fmla="*/ 0 h 465"/>
                <a:gd name="T6" fmla="*/ 0 w 983"/>
                <a:gd name="T7" fmla="*/ 0 h 465"/>
                <a:gd name="T8" fmla="*/ 0 w 983"/>
                <a:gd name="T9" fmla="*/ 257 h 465"/>
              </a:gdLst>
              <a:ahLst/>
              <a:cxnLst>
                <a:cxn ang="0">
                  <a:pos x="T0" y="T1"/>
                </a:cxn>
                <a:cxn ang="0">
                  <a:pos x="T2" y="T3"/>
                </a:cxn>
                <a:cxn ang="0">
                  <a:pos x="T4" y="T5"/>
                </a:cxn>
                <a:cxn ang="0">
                  <a:pos x="T6" y="T7"/>
                </a:cxn>
                <a:cxn ang="0">
                  <a:pos x="T8" y="T9"/>
                </a:cxn>
              </a:cxnLst>
              <a:rect l="0" t="0" r="r" b="b"/>
              <a:pathLst>
                <a:path w="983" h="465">
                  <a:moveTo>
                    <a:pt x="0" y="257"/>
                  </a:moveTo>
                  <a:lnTo>
                    <a:pt x="983" y="465"/>
                  </a:lnTo>
                  <a:lnTo>
                    <a:pt x="612" y="0"/>
                  </a:lnTo>
                  <a:lnTo>
                    <a:pt x="0" y="0"/>
                  </a:lnTo>
                  <a:lnTo>
                    <a:pt x="0" y="257"/>
                  </a:lnTo>
                  <a:close/>
                </a:path>
              </a:pathLst>
            </a:custGeom>
            <a:solidFill>
              <a:srgbClr val="9CC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p:cNvSpPr>
            <p:nvPr userDrawn="1"/>
          </p:nvSpPr>
          <p:spPr bwMode="ltGray">
            <a:xfrm>
              <a:off x="4268788" y="3062288"/>
              <a:ext cx="771525" cy="738187"/>
            </a:xfrm>
            <a:custGeom>
              <a:avLst/>
              <a:gdLst>
                <a:gd name="T0" fmla="*/ 486 w 486"/>
                <a:gd name="T1" fmla="*/ 0 h 465"/>
                <a:gd name="T2" fmla="*/ 0 w 486"/>
                <a:gd name="T3" fmla="*/ 0 h 465"/>
                <a:gd name="T4" fmla="*/ 371 w 486"/>
                <a:gd name="T5" fmla="*/ 465 h 465"/>
                <a:gd name="T6" fmla="*/ 486 w 486"/>
                <a:gd name="T7" fmla="*/ 0 h 465"/>
              </a:gdLst>
              <a:ahLst/>
              <a:cxnLst>
                <a:cxn ang="0">
                  <a:pos x="T0" y="T1"/>
                </a:cxn>
                <a:cxn ang="0">
                  <a:pos x="T2" y="T3"/>
                </a:cxn>
                <a:cxn ang="0">
                  <a:pos x="T4" y="T5"/>
                </a:cxn>
                <a:cxn ang="0">
                  <a:pos x="T6" y="T7"/>
                </a:cxn>
              </a:cxnLst>
              <a:rect l="0" t="0" r="r" b="b"/>
              <a:pathLst>
                <a:path w="486" h="465">
                  <a:moveTo>
                    <a:pt x="486" y="0"/>
                  </a:moveTo>
                  <a:lnTo>
                    <a:pt x="0" y="0"/>
                  </a:lnTo>
                  <a:lnTo>
                    <a:pt x="371" y="465"/>
                  </a:lnTo>
                  <a:lnTo>
                    <a:pt x="486" y="0"/>
                  </a:lnTo>
                  <a:close/>
                </a:path>
              </a:pathLst>
            </a:custGeom>
            <a:solidFill>
              <a:srgbClr val="006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on paikkamerkki 1"/>
          <p:cNvSpPr>
            <a:spLocks noGrp="1"/>
          </p:cNvSpPr>
          <p:nvPr>
            <p:ph type="title"/>
          </p:nvPr>
        </p:nvSpPr>
        <p:spPr>
          <a:xfrm>
            <a:off x="453542" y="1268760"/>
            <a:ext cx="8233257" cy="936104"/>
          </a:xfrm>
          <a:prstGeom prst="rect">
            <a:avLst/>
          </a:prstGeom>
        </p:spPr>
        <p:txBody>
          <a:bodyPr vert="horz" lIns="91440" tIns="45720" rIns="91440" bIns="45720" rtlCol="0" anchor="ctr" anchorCtr="0">
            <a:no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453542" y="2296972"/>
            <a:ext cx="8233257" cy="3829189"/>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540000" y="6237312"/>
            <a:ext cx="827112" cy="229325"/>
          </a:xfrm>
          <a:prstGeom prst="rect">
            <a:avLst/>
          </a:prstGeom>
        </p:spPr>
        <p:txBody>
          <a:bodyPr vert="horz" lIns="0" tIns="0" rIns="0" bIns="0" rtlCol="0" anchor="ctr"/>
          <a:lstStyle>
            <a:lvl1pPr algn="l">
              <a:defRPr sz="1000">
                <a:solidFill>
                  <a:schemeClr val="bg2"/>
                </a:solidFill>
              </a:defRPr>
            </a:lvl1pPr>
          </a:lstStyle>
          <a:p>
            <a:fld id="{CCABF42D-A4A2-4927-B216-A00CDE7D3237}" type="datetime1">
              <a:rPr lang="fi-FI" smtClean="0"/>
              <a:t>11.4.2019</a:t>
            </a:fld>
            <a:endParaRPr lang="fi-FI" dirty="0"/>
          </a:p>
        </p:txBody>
      </p:sp>
      <p:sp>
        <p:nvSpPr>
          <p:cNvPr id="5" name="Alatunnisteen paikkamerkki 4"/>
          <p:cNvSpPr>
            <a:spLocks noGrp="1"/>
          </p:cNvSpPr>
          <p:nvPr>
            <p:ph type="ftr" sz="quarter" idx="3"/>
          </p:nvPr>
        </p:nvSpPr>
        <p:spPr>
          <a:xfrm>
            <a:off x="3203848" y="6237312"/>
            <a:ext cx="2736304" cy="229325"/>
          </a:xfrm>
          <a:prstGeom prst="rect">
            <a:avLst/>
          </a:prstGeom>
        </p:spPr>
        <p:txBody>
          <a:bodyPr vert="horz" lIns="0" tIns="0" rIns="0" bIns="0" rtlCol="0" anchor="ctr"/>
          <a:lstStyle>
            <a:lvl1pPr algn="ctr">
              <a:defRPr sz="1000">
                <a:solidFill>
                  <a:schemeClr val="bg2"/>
                </a:solidFill>
              </a:defRPr>
            </a:lvl1pPr>
          </a:lstStyle>
          <a:p>
            <a:r>
              <a:rPr lang="fi-FI" smtClean="0"/>
              <a:t>RUORI: Tautitaakka 25.4.2019 / Jouni Tuomisto</a:t>
            </a:r>
            <a:endParaRPr lang="fi-FI" dirty="0"/>
          </a:p>
        </p:txBody>
      </p:sp>
      <p:sp>
        <p:nvSpPr>
          <p:cNvPr id="6" name="Dian numeron paikkamerkki 5"/>
          <p:cNvSpPr>
            <a:spLocks noGrp="1"/>
          </p:cNvSpPr>
          <p:nvPr>
            <p:ph type="sldNum" sz="quarter" idx="4"/>
          </p:nvPr>
        </p:nvSpPr>
        <p:spPr>
          <a:xfrm>
            <a:off x="8244408" y="6237312"/>
            <a:ext cx="385912" cy="229325"/>
          </a:xfrm>
          <a:prstGeom prst="rect">
            <a:avLst/>
          </a:prstGeom>
        </p:spPr>
        <p:txBody>
          <a:bodyPr vert="horz" lIns="0" tIns="0" rIns="0" bIns="0" rtlCol="0" anchor="ctr"/>
          <a:lstStyle>
            <a:lvl1pPr algn="r">
              <a:defRPr sz="1000">
                <a:solidFill>
                  <a:schemeClr val="bg2"/>
                </a:solidFill>
              </a:defRPr>
            </a:lvl1pPr>
          </a:lstStyle>
          <a:p>
            <a:fld id="{D28B6E41-5D14-4BD8-B322-AC61B067EABD}" type="slidenum">
              <a:rPr lang="fi-FI" smtClean="0"/>
              <a:pPr/>
              <a:t>‹#›</a:t>
            </a:fld>
            <a:endParaRPr lang="fi-FI" dirty="0"/>
          </a:p>
        </p:txBody>
      </p:sp>
      <p:pic>
        <p:nvPicPr>
          <p:cNvPr id="22" name="Kuva 2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408116" y="612000"/>
            <a:ext cx="2219605" cy="299273"/>
          </a:xfrm>
          <a:prstGeom prst="rect">
            <a:avLst/>
          </a:prstGeom>
        </p:spPr>
      </p:pic>
    </p:spTree>
    <p:extLst>
      <p:ext uri="{BB962C8B-B14F-4D97-AF65-F5344CB8AC3E}">
        <p14:creationId xmlns:p14="http://schemas.microsoft.com/office/powerpoint/2010/main" val="40637463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0" r:id="rId13"/>
    <p:sldLayoutId id="2147483665" r:id="rId14"/>
    <p:sldLayoutId id="2147483662" r:id="rId15"/>
    <p:sldLayoutId id="2147483661" r:id="rId16"/>
    <p:sldLayoutId id="2147483663" r:id="rId17"/>
    <p:sldLayoutId id="2147483653" r:id="rId18"/>
    <p:sldLayoutId id="2147483657" r:id="rId19"/>
  </p:sldLayoutIdLst>
  <p:hf hdr="0"/>
  <p:txStyles>
    <p:titleStyle>
      <a:lvl1pPr algn="l" defTabSz="914400" rtl="0" eaLnBrk="1" latinLnBrk="0" hangingPunct="1">
        <a:lnSpc>
          <a:spcPct val="95000"/>
        </a:lnSpc>
        <a:spcBef>
          <a:spcPct val="0"/>
        </a:spcBef>
        <a:buNone/>
        <a:defRPr sz="2800" kern="1200">
          <a:solidFill>
            <a:schemeClr val="tx2"/>
          </a:solidFill>
          <a:latin typeface="+mj-lt"/>
          <a:ea typeface="+mj-ea"/>
          <a:cs typeface="+mj-cs"/>
        </a:defRPr>
      </a:lvl1pPr>
    </p:titleStyle>
    <p:bodyStyle>
      <a:lvl1pPr marL="268288" indent="-268288" algn="l" defTabSz="914400" rtl="0" eaLnBrk="1" latinLnBrk="0" hangingPunct="1">
        <a:spcBef>
          <a:spcPts val="1400"/>
        </a:spcBef>
        <a:buClr>
          <a:srgbClr val="077BC0"/>
        </a:buClr>
        <a:buFont typeface="Calibri" panose="020F0502020204030204" pitchFamily="34" charset="0"/>
        <a:buChar char="•"/>
        <a:defRPr sz="2400" kern="1200">
          <a:solidFill>
            <a:schemeClr val="bg2"/>
          </a:solidFill>
          <a:latin typeface="+mn-lt"/>
          <a:ea typeface="+mn-ea"/>
          <a:cs typeface="+mn-cs"/>
        </a:defRPr>
      </a:lvl1pPr>
      <a:lvl2pPr marL="719138" indent="-261938" algn="l" defTabSz="914400" rtl="0" eaLnBrk="1" latinLnBrk="0" hangingPunct="1">
        <a:spcBef>
          <a:spcPts val="1400"/>
        </a:spcBef>
        <a:buClr>
          <a:srgbClr val="077BC0"/>
        </a:buClr>
        <a:buFont typeface="Calibri" panose="020F0502020204030204" pitchFamily="34" charset="0"/>
        <a:buChar char="•"/>
        <a:defRPr sz="2000" kern="1200">
          <a:solidFill>
            <a:schemeClr val="bg2"/>
          </a:solidFill>
          <a:latin typeface="+mn-lt"/>
          <a:ea typeface="+mn-ea"/>
          <a:cs typeface="+mn-cs"/>
        </a:defRPr>
      </a:lvl2pPr>
      <a:lvl3pPr marL="987425" indent="-182563" algn="l" defTabSz="914400" rtl="0" eaLnBrk="1" latinLnBrk="0" hangingPunct="1">
        <a:spcBef>
          <a:spcPts val="1400"/>
        </a:spcBef>
        <a:buClr>
          <a:srgbClr val="077BC0"/>
        </a:buClr>
        <a:buFont typeface="Calibri" panose="020F0502020204030204" pitchFamily="34" charset="0"/>
        <a:buChar char="•"/>
        <a:defRPr sz="1600" kern="1200">
          <a:solidFill>
            <a:schemeClr val="bg2"/>
          </a:solidFill>
          <a:latin typeface="+mn-lt"/>
          <a:ea typeface="+mn-ea"/>
          <a:cs typeface="+mn-cs"/>
        </a:defRPr>
      </a:lvl3pPr>
      <a:lvl4pPr marL="1168400" indent="-180975" algn="l" defTabSz="914400" rtl="0" eaLnBrk="1" latinLnBrk="0" hangingPunct="1">
        <a:spcBef>
          <a:spcPts val="1400"/>
        </a:spcBef>
        <a:buClr>
          <a:srgbClr val="077BC0"/>
        </a:buClr>
        <a:buFont typeface="Calibri" panose="020F0502020204030204" pitchFamily="34" charset="0"/>
        <a:buChar char="•"/>
        <a:defRPr sz="1600" kern="1200">
          <a:solidFill>
            <a:schemeClr val="bg2"/>
          </a:solidFill>
          <a:latin typeface="+mn-lt"/>
          <a:ea typeface="+mn-ea"/>
          <a:cs typeface="+mn-cs"/>
        </a:defRPr>
      </a:lvl4pPr>
      <a:lvl5pPr marL="1343025" indent="-174625" algn="l" defTabSz="914400" rtl="0" eaLnBrk="1" latinLnBrk="0" hangingPunct="1">
        <a:spcBef>
          <a:spcPts val="1400"/>
        </a:spcBef>
        <a:buClr>
          <a:srgbClr val="077BC0"/>
        </a:buClr>
        <a:buFont typeface="Calibri" panose="020F0502020204030204"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p:cNvSpPr>
            <a:spLocks noGrp="1"/>
          </p:cNvSpPr>
          <p:nvPr>
            <p:ph type="ctrTitle"/>
          </p:nvPr>
        </p:nvSpPr>
        <p:spPr>
          <a:xfrm>
            <a:off x="827584" y="1700808"/>
            <a:ext cx="5687863" cy="2376264"/>
          </a:xfrm>
        </p:spPr>
        <p:txBody>
          <a:bodyPr/>
          <a:lstStyle/>
          <a:p>
            <a:r>
              <a:rPr lang="fi-FI" sz="3200" dirty="0" smtClean="0">
                <a:solidFill>
                  <a:schemeClr val="bg1"/>
                </a:solidFill>
              </a:rPr>
              <a:t>RUORI/TP </a:t>
            </a:r>
            <a:r>
              <a:rPr lang="fi-FI" sz="3200" dirty="0">
                <a:solidFill>
                  <a:schemeClr val="bg1"/>
                </a:solidFill>
              </a:rPr>
              <a:t>2: Elintarvikkeiden aiheuttamien sairauksien </a:t>
            </a:r>
            <a:r>
              <a:rPr lang="fi-FI" sz="3200" dirty="0" smtClean="0">
                <a:solidFill>
                  <a:schemeClr val="bg1"/>
                </a:solidFill>
              </a:rPr>
              <a:t>tautitaakka</a:t>
            </a:r>
            <a:endParaRPr lang="fi-FI" dirty="0">
              <a:solidFill>
                <a:schemeClr val="bg1"/>
              </a:solidFill>
            </a:endParaRPr>
          </a:p>
        </p:txBody>
      </p:sp>
      <p:sp>
        <p:nvSpPr>
          <p:cNvPr id="4" name="Päivämäärän paikkamerkki 3"/>
          <p:cNvSpPr>
            <a:spLocks noGrp="1"/>
          </p:cNvSpPr>
          <p:nvPr>
            <p:ph type="dt" sz="half" idx="4294967295"/>
          </p:nvPr>
        </p:nvSpPr>
        <p:spPr>
          <a:xfrm>
            <a:off x="0" y="6589713"/>
            <a:ext cx="1090613" cy="223837"/>
          </a:xfrm>
        </p:spPr>
        <p:txBody>
          <a:bodyPr/>
          <a:lstStyle/>
          <a:p>
            <a:fld id="{36240562-A25A-449A-9DF2-46C44EB2ACC9}" type="datetime1">
              <a:rPr lang="fi-FI" smtClean="0"/>
              <a:t>11.4.2019</a:t>
            </a:fld>
            <a:endParaRPr lang="fi-FI"/>
          </a:p>
        </p:txBody>
      </p:sp>
      <p:sp>
        <p:nvSpPr>
          <p:cNvPr id="5" name="Dian numeron paikkamerkki 4"/>
          <p:cNvSpPr>
            <a:spLocks noGrp="1"/>
          </p:cNvSpPr>
          <p:nvPr>
            <p:ph type="sldNum" sz="quarter" idx="4294967295"/>
          </p:nvPr>
        </p:nvSpPr>
        <p:spPr>
          <a:xfrm>
            <a:off x="8064500" y="6597650"/>
            <a:ext cx="1079500" cy="215900"/>
          </a:xfrm>
        </p:spPr>
        <p:txBody>
          <a:bodyPr/>
          <a:lstStyle/>
          <a:p>
            <a:fld id="{4397BD22-0332-4DBC-B8EE-8AB1909EAC6C}" type="slidenum">
              <a:rPr lang="fi-FI" smtClean="0"/>
              <a:pPr/>
              <a:t>1</a:t>
            </a:fld>
            <a:endParaRPr lang="fi-FI"/>
          </a:p>
        </p:txBody>
      </p:sp>
      <p:sp>
        <p:nvSpPr>
          <p:cNvPr id="6" name="Alatunnisteen paikkamerkki 5"/>
          <p:cNvSpPr>
            <a:spLocks noGrp="1"/>
          </p:cNvSpPr>
          <p:nvPr>
            <p:ph type="ftr" sz="quarter" idx="4294967295"/>
          </p:nvPr>
        </p:nvSpPr>
        <p:spPr>
          <a:xfrm>
            <a:off x="0" y="6597650"/>
            <a:ext cx="6048375" cy="215900"/>
          </a:xfrm>
        </p:spPr>
        <p:txBody>
          <a:bodyPr/>
          <a:lstStyle/>
          <a:p>
            <a:r>
              <a:rPr lang="fi-FI" smtClean="0"/>
              <a:t>RUORI: Tautitaakka 25.4.2019 / Jouni Tuomisto</a:t>
            </a:r>
            <a:endParaRPr lang="fi-FI" dirty="0"/>
          </a:p>
        </p:txBody>
      </p:sp>
      <p:sp>
        <p:nvSpPr>
          <p:cNvPr id="7" name="Alaotsikko 2"/>
          <p:cNvSpPr>
            <a:spLocks noGrp="1"/>
          </p:cNvSpPr>
          <p:nvPr>
            <p:ph type="subTitle" idx="1"/>
          </p:nvPr>
        </p:nvSpPr>
        <p:spPr>
          <a:xfrm>
            <a:off x="876710" y="4412343"/>
            <a:ext cx="5855530" cy="1433708"/>
          </a:xfrm>
        </p:spPr>
        <p:txBody>
          <a:bodyPr/>
          <a:lstStyle/>
          <a:p>
            <a:r>
              <a:rPr lang="fi-FI" dirty="0" smtClean="0"/>
              <a:t>25.4.2019    </a:t>
            </a:r>
            <a:r>
              <a:rPr lang="fi-FI" dirty="0" smtClean="0"/>
              <a:t>I    </a:t>
            </a:r>
            <a:r>
              <a:rPr lang="fi-FI" dirty="0" smtClean="0"/>
              <a:t>Jouni </a:t>
            </a:r>
            <a:r>
              <a:rPr lang="fi-FI" dirty="0" err="1" smtClean="0"/>
              <a:t>Tuomisto</a:t>
            </a:r>
            <a:endParaRPr lang="fi-F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652" y="1988840"/>
            <a:ext cx="8218488" cy="3672879"/>
          </a:xfrm>
        </p:spPr>
        <p:txBody>
          <a:bodyPr/>
          <a:lstStyle/>
          <a:p>
            <a:pPr marL="357188" lvl="1" indent="-357188">
              <a:spcBef>
                <a:spcPts val="900"/>
              </a:spcBef>
              <a:buFont typeface="Wingdings" pitchFamily="2" charset="2"/>
              <a:buChar char="§"/>
            </a:pPr>
            <a:r>
              <a:rPr lang="fi-FI" dirty="0" smtClean="0"/>
              <a:t>PAF + kokonaistautitaakka (top </a:t>
            </a:r>
            <a:r>
              <a:rPr lang="fi-FI" dirty="0" err="1" smtClean="0"/>
              <a:t>down</a:t>
            </a:r>
            <a:r>
              <a:rPr lang="fi-FI" dirty="0" smtClean="0"/>
              <a:t>):</a:t>
            </a:r>
          </a:p>
          <a:p>
            <a:pPr lvl="1"/>
            <a:r>
              <a:rPr lang="fi-FI" dirty="0" smtClean="0"/>
              <a:t>Ravitsemukselliset tekijät </a:t>
            </a:r>
          </a:p>
          <a:p>
            <a:pPr lvl="2"/>
            <a:r>
              <a:rPr lang="fi-FI" dirty="0" smtClean="0"/>
              <a:t>Suola, hedelmät ja vihannekset suoraan IHME GBD</a:t>
            </a:r>
            <a:endParaRPr lang="fi-FI" dirty="0"/>
          </a:p>
          <a:p>
            <a:pPr lvl="2"/>
            <a:r>
              <a:rPr lang="fi-FI" dirty="0" smtClean="0"/>
              <a:t>Rasva Wang et al. 2016 julkaisusta + päivitetty </a:t>
            </a:r>
            <a:r>
              <a:rPr lang="fi-FI" dirty="0" err="1" smtClean="0"/>
              <a:t>Finterveys-tutkimuksen</a:t>
            </a:r>
            <a:r>
              <a:rPr lang="fi-FI" dirty="0" smtClean="0"/>
              <a:t> saannilla</a:t>
            </a:r>
          </a:p>
          <a:p>
            <a:pPr lvl="1"/>
            <a:r>
              <a:rPr lang="fi-FI" dirty="0" err="1" smtClean="0"/>
              <a:t>Aflatoksiini</a:t>
            </a:r>
            <a:endParaRPr lang="fi-FI" dirty="0" smtClean="0"/>
          </a:p>
          <a:p>
            <a:pPr lvl="2"/>
            <a:r>
              <a:rPr lang="fi-FI" dirty="0" smtClean="0"/>
              <a:t>Saanti </a:t>
            </a:r>
            <a:r>
              <a:rPr lang="fi-FI" dirty="0" err="1" smtClean="0"/>
              <a:t>Finterveys</a:t>
            </a:r>
            <a:r>
              <a:rPr lang="fi-FI" dirty="0" err="1"/>
              <a:t>-</a:t>
            </a:r>
            <a:r>
              <a:rPr lang="fi-FI" dirty="0" err="1" smtClean="0"/>
              <a:t>tutkimuksesta</a:t>
            </a:r>
            <a:r>
              <a:rPr lang="fi-FI" dirty="0" smtClean="0"/>
              <a:t>, maksasyöpätapausten määrä syöpärekisteristä</a:t>
            </a:r>
          </a:p>
          <a:p>
            <a:pPr lvl="2"/>
            <a:r>
              <a:rPr lang="fi-FI" dirty="0" smtClean="0"/>
              <a:t>PAF yhdistetty IHME GBD maksasyövän kokonaistautitaakan kanssa</a:t>
            </a:r>
            <a:endParaRPr lang="en-US" dirty="0" smtClean="0"/>
          </a:p>
          <a:p>
            <a:endParaRPr lang="fi-FI" dirty="0" smtClean="0"/>
          </a:p>
        </p:txBody>
      </p:sp>
      <p:sp>
        <p:nvSpPr>
          <p:cNvPr id="4" name="Date Placeholder 3"/>
          <p:cNvSpPr>
            <a:spLocks noGrp="1"/>
          </p:cNvSpPr>
          <p:nvPr>
            <p:ph type="dt" sz="half" idx="10"/>
          </p:nvPr>
        </p:nvSpPr>
        <p:spPr/>
        <p:txBody>
          <a:bodyPr/>
          <a:lstStyle/>
          <a:p>
            <a:fld id="{D04AC07F-EC38-4D12-B127-CFF4A0E31A81}" type="datetime1">
              <a:rPr lang="fi-FI" smtClean="0"/>
              <a:t>11.4.2019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10</a:t>
            </a:fld>
            <a:endParaRPr lang="fi-FI"/>
          </a:p>
        </p:txBody>
      </p:sp>
      <p:sp>
        <p:nvSpPr>
          <p:cNvPr id="2" name="Title 1"/>
          <p:cNvSpPr>
            <a:spLocks noGrp="1"/>
          </p:cNvSpPr>
          <p:nvPr>
            <p:ph type="title"/>
          </p:nvPr>
        </p:nvSpPr>
        <p:spPr/>
        <p:txBody>
          <a:bodyPr/>
          <a:lstStyle/>
          <a:p>
            <a:r>
              <a:rPr lang="fi-FI" dirty="0" err="1" smtClean="0"/>
              <a:t>RUORI-tautitaakat</a:t>
            </a:r>
            <a:r>
              <a:rPr lang="fi-FI" dirty="0" smtClean="0"/>
              <a:t> </a:t>
            </a:r>
            <a:r>
              <a:rPr lang="fi-FI" dirty="0" smtClean="0"/>
              <a:t>1/2</a:t>
            </a:r>
            <a:endParaRPr lang="en-US" dirty="0"/>
          </a:p>
        </p:txBody>
      </p:sp>
      <p:sp>
        <p:nvSpPr>
          <p:cNvPr id="7" name="TextBox 6"/>
          <p:cNvSpPr txBox="1"/>
          <p:nvPr/>
        </p:nvSpPr>
        <p:spPr>
          <a:xfrm>
            <a:off x="386652" y="5733256"/>
            <a:ext cx="8424936" cy="461665"/>
          </a:xfrm>
          <a:prstGeom prst="rect">
            <a:avLst/>
          </a:prstGeom>
          <a:noFill/>
        </p:spPr>
        <p:txBody>
          <a:bodyPr wrap="square" rtlCol="0">
            <a:spAutoFit/>
          </a:bodyPr>
          <a:lstStyle/>
          <a:p>
            <a:r>
              <a:rPr lang="en-US" sz="1200" dirty="0" smtClean="0"/>
              <a:t>Wang et al. 2016. Impact </a:t>
            </a:r>
            <a:r>
              <a:rPr lang="en-US" sz="1200" dirty="0"/>
              <a:t>of </a:t>
            </a:r>
            <a:r>
              <a:rPr lang="en-US" sz="1200" dirty="0" err="1"/>
              <a:t>Nonoptimal</a:t>
            </a:r>
            <a:r>
              <a:rPr lang="en-US" sz="1200" dirty="0"/>
              <a:t> Intakes of Saturated, Polyunsaturated, </a:t>
            </a:r>
            <a:r>
              <a:rPr lang="en-US" sz="1200" dirty="0" smtClean="0"/>
              <a:t>and Trans </a:t>
            </a:r>
            <a:r>
              <a:rPr lang="en-US" sz="1200" dirty="0"/>
              <a:t>Fat on Global Burdens of Coronary Heart Disease. J Am </a:t>
            </a:r>
            <a:r>
              <a:rPr lang="en-US" sz="1200" dirty="0" smtClean="0"/>
              <a:t>Heart Assoc</a:t>
            </a:r>
            <a:r>
              <a:rPr lang="en-US" sz="1200" dirty="0"/>
              <a:t>. 2016;5:e002891 </a:t>
            </a:r>
            <a:r>
              <a:rPr lang="en-US" sz="1200" dirty="0" err="1"/>
              <a:t>doi</a:t>
            </a:r>
            <a:r>
              <a:rPr lang="en-US" sz="1200" dirty="0"/>
              <a:t>: 10.1161/JAHA.115.002891</a:t>
            </a:r>
          </a:p>
        </p:txBody>
      </p:sp>
    </p:spTree>
    <p:extLst>
      <p:ext uri="{BB962C8B-B14F-4D97-AF65-F5344CB8AC3E}">
        <p14:creationId xmlns:p14="http://schemas.microsoft.com/office/powerpoint/2010/main" val="70553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i-FI" dirty="0" err="1" smtClean="0"/>
              <a:t>Bottom</a:t>
            </a:r>
            <a:r>
              <a:rPr lang="fi-FI" dirty="0" smtClean="0"/>
              <a:t> </a:t>
            </a:r>
            <a:r>
              <a:rPr lang="fi-FI" dirty="0" err="1" smtClean="0"/>
              <a:t>up</a:t>
            </a:r>
            <a:r>
              <a:rPr lang="fi-FI" dirty="0" smtClean="0"/>
              <a:t>:</a:t>
            </a:r>
          </a:p>
          <a:p>
            <a:pPr lvl="1"/>
            <a:r>
              <a:rPr lang="fi-FI" dirty="0" smtClean="0"/>
              <a:t>Mikrobiologiset tekijät (WHO 2015 </a:t>
            </a:r>
            <a:r>
              <a:rPr lang="fi-FI" dirty="0" smtClean="0"/>
              <a:t>-raportti </a:t>
            </a:r>
            <a:r>
              <a:rPr lang="fi-FI" dirty="0" smtClean="0"/>
              <a:t>ravinnon tautitaakasta)</a:t>
            </a:r>
          </a:p>
          <a:p>
            <a:pPr lvl="2"/>
            <a:r>
              <a:rPr lang="fi-FI" dirty="0" smtClean="0"/>
              <a:t>Norovirus ja </a:t>
            </a:r>
            <a:r>
              <a:rPr lang="fi-FI" dirty="0" err="1" smtClean="0"/>
              <a:t>listeria</a:t>
            </a:r>
            <a:r>
              <a:rPr lang="fi-FI" dirty="0" smtClean="0"/>
              <a:t> tartuntatautirekisterin tapausmäärillä</a:t>
            </a:r>
          </a:p>
          <a:p>
            <a:pPr lvl="2"/>
            <a:r>
              <a:rPr lang="fi-FI" dirty="0" err="1" smtClean="0"/>
              <a:t>Toksoplasma</a:t>
            </a:r>
            <a:r>
              <a:rPr lang="fi-FI" dirty="0" smtClean="0"/>
              <a:t> suoraan WHO 2015</a:t>
            </a:r>
          </a:p>
          <a:p>
            <a:pPr lvl="1"/>
            <a:r>
              <a:rPr lang="fi-FI" dirty="0" smtClean="0"/>
              <a:t>Dioksiini ja lyijy (</a:t>
            </a:r>
            <a:r>
              <a:rPr lang="fi-FI" dirty="0" err="1" smtClean="0"/>
              <a:t>THL:n</a:t>
            </a:r>
            <a:r>
              <a:rPr lang="fi-FI" dirty="0" smtClean="0"/>
              <a:t> mallit)</a:t>
            </a:r>
          </a:p>
          <a:p>
            <a:pPr lvl="2"/>
            <a:r>
              <a:rPr lang="fi-FI" dirty="0" smtClean="0"/>
              <a:t>Dioksiinissa mukana </a:t>
            </a:r>
            <a:r>
              <a:rPr lang="fi-FI" dirty="0" smtClean="0"/>
              <a:t>vain tärkein lähde eli Itämeren </a:t>
            </a:r>
            <a:r>
              <a:rPr lang="fi-FI" dirty="0" smtClean="0"/>
              <a:t>kala</a:t>
            </a:r>
          </a:p>
          <a:p>
            <a:pPr lvl="2"/>
            <a:r>
              <a:rPr lang="fi-FI" dirty="0" smtClean="0"/>
              <a:t>Lyijyn saanti Ruokaviraston tutkimuksista</a:t>
            </a:r>
          </a:p>
        </p:txBody>
      </p:sp>
      <p:sp>
        <p:nvSpPr>
          <p:cNvPr id="4" name="Date Placeholder 3"/>
          <p:cNvSpPr>
            <a:spLocks noGrp="1"/>
          </p:cNvSpPr>
          <p:nvPr>
            <p:ph type="dt" sz="half" idx="10"/>
          </p:nvPr>
        </p:nvSpPr>
        <p:spPr/>
        <p:txBody>
          <a:bodyPr/>
          <a:lstStyle/>
          <a:p>
            <a:fld id="{53374347-6EB9-4677-BFF5-6C085F282485}" type="datetime1">
              <a:rPr lang="fi-FI" smtClean="0"/>
              <a:t>11.4.2019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11</a:t>
            </a:fld>
            <a:endParaRPr lang="fi-FI"/>
          </a:p>
        </p:txBody>
      </p:sp>
      <p:sp>
        <p:nvSpPr>
          <p:cNvPr id="2" name="Title 1"/>
          <p:cNvSpPr>
            <a:spLocks noGrp="1"/>
          </p:cNvSpPr>
          <p:nvPr>
            <p:ph type="title"/>
          </p:nvPr>
        </p:nvSpPr>
        <p:spPr/>
        <p:txBody>
          <a:bodyPr/>
          <a:lstStyle/>
          <a:p>
            <a:r>
              <a:rPr lang="fi-FI" dirty="0" err="1" smtClean="0"/>
              <a:t>RUORI-tautitaakat</a:t>
            </a:r>
            <a:r>
              <a:rPr lang="fi-FI" dirty="0" smtClean="0"/>
              <a:t> </a:t>
            </a:r>
            <a:r>
              <a:rPr lang="fi-FI" dirty="0" smtClean="0"/>
              <a:t>2/2</a:t>
            </a:r>
            <a:endParaRPr lang="en-US" dirty="0"/>
          </a:p>
        </p:txBody>
      </p:sp>
      <p:sp>
        <p:nvSpPr>
          <p:cNvPr id="7" name="TextBox 6"/>
          <p:cNvSpPr txBox="1"/>
          <p:nvPr/>
        </p:nvSpPr>
        <p:spPr>
          <a:xfrm>
            <a:off x="611560" y="5733256"/>
            <a:ext cx="7840608" cy="430887"/>
          </a:xfrm>
          <a:prstGeom prst="rect">
            <a:avLst/>
          </a:prstGeom>
          <a:noFill/>
        </p:spPr>
        <p:txBody>
          <a:bodyPr wrap="none" rtlCol="0">
            <a:spAutoFit/>
          </a:bodyPr>
          <a:lstStyle/>
          <a:p>
            <a:r>
              <a:rPr lang="en-US" sz="1100" dirty="0"/>
              <a:t>WHO 2015. Who estimates of the global burden of foodborne diseases. </a:t>
            </a:r>
            <a:endParaRPr lang="en-US" sz="1100" dirty="0" smtClean="0"/>
          </a:p>
          <a:p>
            <a:r>
              <a:rPr lang="en-US" sz="1100" dirty="0" smtClean="0"/>
              <a:t>Foodborne </a:t>
            </a:r>
            <a:r>
              <a:rPr lang="en-US" sz="1100" dirty="0"/>
              <a:t>disease burden epidemiology reference group 2007-2015. World Health Organization. ISBN 978 92 4 156516 5</a:t>
            </a:r>
          </a:p>
        </p:txBody>
      </p:sp>
    </p:spTree>
    <p:extLst>
      <p:ext uri="{BB962C8B-B14F-4D97-AF65-F5344CB8AC3E}">
        <p14:creationId xmlns:p14="http://schemas.microsoft.com/office/powerpoint/2010/main" val="70553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B0349F-7488-4C89-9CED-2D7E34989572}" type="datetime1">
              <a:rPr lang="fi-FI" smtClean="0"/>
              <a:t>11.4.2019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dirty="0"/>
          </a:p>
        </p:txBody>
      </p:sp>
      <p:sp>
        <p:nvSpPr>
          <p:cNvPr id="6" name="Slide Number Placeholder 5"/>
          <p:cNvSpPr>
            <a:spLocks noGrp="1"/>
          </p:cNvSpPr>
          <p:nvPr>
            <p:ph type="sldNum" sz="quarter" idx="12"/>
          </p:nvPr>
        </p:nvSpPr>
        <p:spPr/>
        <p:txBody>
          <a:bodyPr/>
          <a:lstStyle/>
          <a:p>
            <a:fld id="{75C47369-19E2-4791-B101-DB9661BC3DFB}" type="slidenum">
              <a:rPr lang="fi-FI" smtClean="0"/>
              <a:pPr/>
              <a:t>12</a:t>
            </a:fld>
            <a:endParaRPr lang="fi-FI"/>
          </a:p>
        </p:txBody>
      </p:sp>
      <p:sp>
        <p:nvSpPr>
          <p:cNvPr id="2" name="Title 1"/>
          <p:cNvSpPr>
            <a:spLocks noGrp="1"/>
          </p:cNvSpPr>
          <p:nvPr>
            <p:ph type="title"/>
          </p:nvPr>
        </p:nvSpPr>
        <p:spPr/>
        <p:txBody>
          <a:bodyPr/>
          <a:lstStyle/>
          <a:p>
            <a:r>
              <a:rPr lang="fi-FI" dirty="0" err="1" smtClean="0"/>
              <a:t>RUORI-altisteiden</a:t>
            </a:r>
            <a:r>
              <a:rPr lang="fi-FI" dirty="0" smtClean="0"/>
              <a:t> nykyiset </a:t>
            </a:r>
            <a:r>
              <a:rPr lang="fi-FI" dirty="0" smtClean="0"/>
              <a:t>tautitaakat</a:t>
            </a:r>
            <a:endParaRPr lang="en-US" dirty="0"/>
          </a:p>
        </p:txBody>
      </p:sp>
      <p:sp>
        <p:nvSpPr>
          <p:cNvPr id="8" name="TextBox 7"/>
          <p:cNvSpPr txBox="1"/>
          <p:nvPr/>
        </p:nvSpPr>
        <p:spPr>
          <a:xfrm>
            <a:off x="3707904" y="5630694"/>
            <a:ext cx="4988866" cy="430887"/>
          </a:xfrm>
          <a:prstGeom prst="rect">
            <a:avLst/>
          </a:prstGeom>
          <a:noFill/>
        </p:spPr>
        <p:txBody>
          <a:bodyPr wrap="none" rtlCol="0">
            <a:spAutoFit/>
          </a:bodyPr>
          <a:lstStyle/>
          <a:p>
            <a:r>
              <a:rPr lang="fi-FI" sz="1100" dirty="0" smtClean="0"/>
              <a:t>Arvion kohdevuosi vaihtelee. </a:t>
            </a:r>
            <a:r>
              <a:rPr lang="fi-FI" sz="1100" dirty="0" smtClean="0"/>
              <a:t>Virherajat kuvaavat </a:t>
            </a:r>
            <a:r>
              <a:rPr lang="fi-FI" sz="1100" dirty="0" smtClean="0"/>
              <a:t>tuloksen epävarmuutta, joka</a:t>
            </a:r>
          </a:p>
          <a:p>
            <a:r>
              <a:rPr lang="fi-FI" sz="1100" dirty="0" smtClean="0"/>
              <a:t>johtuu kunkin arvion </a:t>
            </a:r>
            <a:r>
              <a:rPr lang="fi-FI" sz="1100" dirty="0" smtClean="0"/>
              <a:t>lähtö</a:t>
            </a:r>
            <a:r>
              <a:rPr lang="fi-FI" sz="1100" dirty="0" smtClean="0"/>
              <a:t>aineistoista</a:t>
            </a:r>
            <a:r>
              <a:rPr lang="fi-FI" sz="1100" dirty="0" smtClean="0"/>
              <a:t>.</a:t>
            </a:r>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060848"/>
            <a:ext cx="6953458"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409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a:p>
        </p:txBody>
      </p:sp>
      <p:sp>
        <p:nvSpPr>
          <p:cNvPr id="3" name="Date Placeholder 2"/>
          <p:cNvSpPr>
            <a:spLocks noGrp="1"/>
          </p:cNvSpPr>
          <p:nvPr>
            <p:ph type="dt" sz="half" idx="10"/>
          </p:nvPr>
        </p:nvSpPr>
        <p:spPr/>
        <p:txBody>
          <a:bodyPr/>
          <a:lstStyle/>
          <a:p>
            <a:fld id="{761FC465-3292-4906-86DC-1C6C28DC34FE}" type="datetime1">
              <a:rPr lang="fi-FI" smtClean="0"/>
              <a:t>11.4.2019</a:t>
            </a:fld>
            <a:endParaRPr lang="fi-FI"/>
          </a:p>
        </p:txBody>
      </p:sp>
      <p:sp>
        <p:nvSpPr>
          <p:cNvPr id="4" name="Footer Placeholder 3"/>
          <p:cNvSpPr>
            <a:spLocks noGrp="1"/>
          </p:cNvSpPr>
          <p:nvPr>
            <p:ph type="ftr" sz="quarter" idx="11"/>
          </p:nvPr>
        </p:nvSpPr>
        <p:spPr/>
        <p:txBody>
          <a:bodyPr/>
          <a:lstStyle/>
          <a:p>
            <a:r>
              <a:rPr lang="fi-FI" smtClean="0"/>
              <a:t>RUORI: Tautitaakka 25.4.2019 / Jouni Tuomisto</a:t>
            </a:r>
            <a:endParaRPr lang="fi-FI" dirty="0"/>
          </a:p>
        </p:txBody>
      </p:sp>
      <p:sp>
        <p:nvSpPr>
          <p:cNvPr id="5" name="Slide Number Placeholder 4"/>
          <p:cNvSpPr>
            <a:spLocks noGrp="1"/>
          </p:cNvSpPr>
          <p:nvPr>
            <p:ph type="sldNum" sz="quarter" idx="12"/>
          </p:nvPr>
        </p:nvSpPr>
        <p:spPr/>
        <p:txBody>
          <a:bodyPr/>
          <a:lstStyle/>
          <a:p>
            <a:fld id="{75C47369-19E2-4791-B101-DB9661BC3DFB}" type="slidenum">
              <a:rPr lang="fi-FI" smtClean="0"/>
              <a:pPr/>
              <a:t>13</a:t>
            </a:fld>
            <a:endParaRPr lang="fi-FI"/>
          </a:p>
        </p:txBody>
      </p:sp>
      <p:sp>
        <p:nvSpPr>
          <p:cNvPr id="6" name="Title 5"/>
          <p:cNvSpPr>
            <a:spLocks noGrp="1"/>
          </p:cNvSpPr>
          <p:nvPr>
            <p:ph type="title"/>
          </p:nvPr>
        </p:nvSpPr>
        <p:spPr>
          <a:xfrm>
            <a:off x="458455" y="1052736"/>
            <a:ext cx="8233257" cy="936104"/>
          </a:xfrm>
        </p:spPr>
        <p:txBody>
          <a:bodyPr/>
          <a:lstStyle/>
          <a:p>
            <a:r>
              <a:rPr lang="fi-FI" dirty="0" smtClean="0"/>
              <a:t>Itämeren kalan syönnin tautitaakka</a:t>
            </a:r>
            <a:endParaRPr lang="fi-FI"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6" y="1700808"/>
            <a:ext cx="9168341"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311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i-FI"/>
          </a:p>
        </p:txBody>
      </p:sp>
      <p:sp>
        <p:nvSpPr>
          <p:cNvPr id="3" name="Date Placeholder 2"/>
          <p:cNvSpPr>
            <a:spLocks noGrp="1"/>
          </p:cNvSpPr>
          <p:nvPr>
            <p:ph type="dt" sz="half" idx="10"/>
          </p:nvPr>
        </p:nvSpPr>
        <p:spPr/>
        <p:txBody>
          <a:bodyPr/>
          <a:lstStyle/>
          <a:p>
            <a:fld id="{761FC465-3292-4906-86DC-1C6C28DC34FE}" type="datetime1">
              <a:rPr lang="fi-FI" smtClean="0"/>
              <a:t>11.4.2019</a:t>
            </a:fld>
            <a:endParaRPr lang="fi-FI"/>
          </a:p>
        </p:txBody>
      </p:sp>
      <p:sp>
        <p:nvSpPr>
          <p:cNvPr id="4" name="Footer Placeholder 3"/>
          <p:cNvSpPr>
            <a:spLocks noGrp="1"/>
          </p:cNvSpPr>
          <p:nvPr>
            <p:ph type="ftr" sz="quarter" idx="11"/>
          </p:nvPr>
        </p:nvSpPr>
        <p:spPr/>
        <p:txBody>
          <a:bodyPr/>
          <a:lstStyle/>
          <a:p>
            <a:r>
              <a:rPr lang="fi-FI" smtClean="0"/>
              <a:t>RUORI: Tautitaakka 25.4.2019 / Jouni Tuomisto</a:t>
            </a:r>
            <a:endParaRPr lang="fi-FI" dirty="0"/>
          </a:p>
        </p:txBody>
      </p:sp>
      <p:sp>
        <p:nvSpPr>
          <p:cNvPr id="5" name="Slide Number Placeholder 4"/>
          <p:cNvSpPr>
            <a:spLocks noGrp="1"/>
          </p:cNvSpPr>
          <p:nvPr>
            <p:ph type="sldNum" sz="quarter" idx="12"/>
          </p:nvPr>
        </p:nvSpPr>
        <p:spPr/>
        <p:txBody>
          <a:bodyPr/>
          <a:lstStyle/>
          <a:p>
            <a:fld id="{75C47369-19E2-4791-B101-DB9661BC3DFB}" type="slidenum">
              <a:rPr lang="fi-FI" smtClean="0"/>
              <a:pPr/>
              <a:t>14</a:t>
            </a:fld>
            <a:endParaRPr lang="fi-FI"/>
          </a:p>
        </p:txBody>
      </p:sp>
      <p:sp>
        <p:nvSpPr>
          <p:cNvPr id="6" name="Title 5"/>
          <p:cNvSpPr>
            <a:spLocks noGrp="1"/>
          </p:cNvSpPr>
          <p:nvPr>
            <p:ph type="title"/>
          </p:nvPr>
        </p:nvSpPr>
        <p:spPr>
          <a:xfrm>
            <a:off x="453461" y="980728"/>
            <a:ext cx="8233257" cy="936104"/>
          </a:xfrm>
        </p:spPr>
        <p:txBody>
          <a:bodyPr/>
          <a:lstStyle/>
          <a:p>
            <a:r>
              <a:rPr lang="fi-FI" sz="2400" dirty="0" smtClean="0"/>
              <a:t>Neljä eri tulkintaa Itämeren kalan terveysvaikutuksista</a:t>
            </a:r>
            <a:endParaRPr lang="fi-FI"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23122"/>
            <a:ext cx="9140180" cy="514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452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i-FI" dirty="0" smtClean="0"/>
              <a:t>Tautitaakkalaskentaa voidaan tehdä usealla eri tavalla riippuen käytettävissä olevista lähtötiedoista.</a:t>
            </a:r>
          </a:p>
          <a:p>
            <a:pPr lvl="1"/>
            <a:r>
              <a:rPr lang="fi-FI" dirty="0" err="1" smtClean="0"/>
              <a:t>IHME-instituutti</a:t>
            </a:r>
            <a:r>
              <a:rPr lang="fi-FI" dirty="0" smtClean="0"/>
              <a:t> tuonut erinomaisen tietolähteen.</a:t>
            </a:r>
          </a:p>
          <a:p>
            <a:pPr lvl="1"/>
            <a:r>
              <a:rPr lang="fi-FI" dirty="0" smtClean="0"/>
              <a:t>Hyvinkin erilaisia asioita voidaan vertailla mielekkäästi.</a:t>
            </a:r>
          </a:p>
          <a:p>
            <a:r>
              <a:rPr lang="fi-FI" dirty="0" smtClean="0"/>
              <a:t>Tiedonarvoanalyysi: usein ratkaisevat epävarmuudet koskevat arvokysymyksiä eivätkä tutkimustietoa.</a:t>
            </a:r>
          </a:p>
          <a:p>
            <a:endParaRPr lang="fi-FI" dirty="0"/>
          </a:p>
        </p:txBody>
      </p:sp>
      <p:sp>
        <p:nvSpPr>
          <p:cNvPr id="3" name="Date Placeholder 2"/>
          <p:cNvSpPr>
            <a:spLocks noGrp="1"/>
          </p:cNvSpPr>
          <p:nvPr>
            <p:ph type="dt" sz="half" idx="10"/>
          </p:nvPr>
        </p:nvSpPr>
        <p:spPr/>
        <p:txBody>
          <a:bodyPr/>
          <a:lstStyle/>
          <a:p>
            <a:fld id="{761FC465-3292-4906-86DC-1C6C28DC34FE}" type="datetime1">
              <a:rPr lang="fi-FI" smtClean="0"/>
              <a:t>11.4.2019</a:t>
            </a:fld>
            <a:endParaRPr lang="fi-FI"/>
          </a:p>
        </p:txBody>
      </p:sp>
      <p:sp>
        <p:nvSpPr>
          <p:cNvPr id="4" name="Footer Placeholder 3"/>
          <p:cNvSpPr>
            <a:spLocks noGrp="1"/>
          </p:cNvSpPr>
          <p:nvPr>
            <p:ph type="ftr" sz="quarter" idx="11"/>
          </p:nvPr>
        </p:nvSpPr>
        <p:spPr/>
        <p:txBody>
          <a:bodyPr/>
          <a:lstStyle/>
          <a:p>
            <a:r>
              <a:rPr lang="fi-FI" smtClean="0"/>
              <a:t>RUORI: Tautitaakka 25.4.2019 / Jouni Tuomisto</a:t>
            </a:r>
            <a:endParaRPr lang="fi-FI" dirty="0"/>
          </a:p>
        </p:txBody>
      </p:sp>
      <p:sp>
        <p:nvSpPr>
          <p:cNvPr id="5" name="Slide Number Placeholder 4"/>
          <p:cNvSpPr>
            <a:spLocks noGrp="1"/>
          </p:cNvSpPr>
          <p:nvPr>
            <p:ph type="sldNum" sz="quarter" idx="12"/>
          </p:nvPr>
        </p:nvSpPr>
        <p:spPr/>
        <p:txBody>
          <a:bodyPr/>
          <a:lstStyle/>
          <a:p>
            <a:fld id="{75C47369-19E2-4791-B101-DB9661BC3DFB}" type="slidenum">
              <a:rPr lang="fi-FI" smtClean="0"/>
              <a:pPr/>
              <a:t>15</a:t>
            </a:fld>
            <a:endParaRPr lang="fi-FI"/>
          </a:p>
        </p:txBody>
      </p:sp>
      <p:sp>
        <p:nvSpPr>
          <p:cNvPr id="6" name="Title 5"/>
          <p:cNvSpPr>
            <a:spLocks noGrp="1"/>
          </p:cNvSpPr>
          <p:nvPr>
            <p:ph type="title"/>
          </p:nvPr>
        </p:nvSpPr>
        <p:spPr/>
        <p:txBody>
          <a:bodyPr/>
          <a:lstStyle/>
          <a:p>
            <a:r>
              <a:rPr lang="fi-FI" dirty="0" err="1" smtClean="0"/>
              <a:t>RUORIn</a:t>
            </a:r>
            <a:r>
              <a:rPr lang="fi-FI" dirty="0" smtClean="0"/>
              <a:t> opetukset tautitaakasta</a:t>
            </a:r>
            <a:endParaRPr lang="fi-FI" dirty="0"/>
          </a:p>
        </p:txBody>
      </p:sp>
    </p:spTree>
    <p:extLst>
      <p:ext uri="{BB962C8B-B14F-4D97-AF65-F5344CB8AC3E}">
        <p14:creationId xmlns:p14="http://schemas.microsoft.com/office/powerpoint/2010/main" val="1174115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p:txBody>
          <a:bodyPr/>
          <a:lstStyle/>
          <a:p>
            <a:r>
              <a:rPr lang="fi-FI" dirty="0" smtClean="0"/>
              <a:t>Lisätietoja: </a:t>
            </a:r>
            <a:r>
              <a:rPr lang="fi-FI" dirty="0" err="1" smtClean="0"/>
              <a:t>jouni.tuomisto@thl.fi</a:t>
            </a:r>
            <a:endParaRPr lang="fi-FI" dirty="0" smtClean="0"/>
          </a:p>
        </p:txBody>
      </p:sp>
      <p:sp>
        <p:nvSpPr>
          <p:cNvPr id="15" name="Kuvan paikkamerkki 14"/>
          <p:cNvSpPr>
            <a:spLocks noGrp="1"/>
          </p:cNvSpPr>
          <p:nvPr>
            <p:ph type="pic" sz="quarter" idx="10"/>
          </p:nvPr>
        </p:nvSpPr>
        <p:spPr/>
      </p:sp>
      <p:pic>
        <p:nvPicPr>
          <p:cNvPr id="7" name="Kuva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735" y="4221088"/>
            <a:ext cx="14255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221088"/>
            <a:ext cx="16637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uva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135" y="4221088"/>
            <a:ext cx="8778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310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err="1" smtClean="0"/>
              <a:t>Tautitaakka</a:t>
            </a:r>
            <a:r>
              <a:rPr lang="en-US" dirty="0" smtClean="0"/>
              <a:t> (burden of </a:t>
            </a:r>
            <a:r>
              <a:rPr lang="en-US" dirty="0" smtClean="0"/>
              <a:t>disease) </a:t>
            </a:r>
            <a:r>
              <a:rPr lang="en-US" dirty="0" err="1" smtClean="0"/>
              <a:t>yhdistää</a:t>
            </a:r>
            <a:r>
              <a:rPr lang="en-US" dirty="0" smtClean="0"/>
              <a:t>:</a:t>
            </a:r>
          </a:p>
          <a:p>
            <a:pPr lvl="1"/>
            <a:r>
              <a:rPr lang="en-US" dirty="0" err="1" smtClean="0"/>
              <a:t>sairauden</a:t>
            </a:r>
            <a:r>
              <a:rPr lang="en-US" dirty="0" smtClean="0"/>
              <a:t> </a:t>
            </a:r>
            <a:r>
              <a:rPr lang="en-US" dirty="0" err="1"/>
              <a:t>takia</a:t>
            </a:r>
            <a:r>
              <a:rPr lang="en-US" dirty="0"/>
              <a:t> </a:t>
            </a:r>
            <a:r>
              <a:rPr lang="en-US" dirty="0" err="1"/>
              <a:t>menetetyt</a:t>
            </a:r>
            <a:r>
              <a:rPr lang="en-US" dirty="0"/>
              <a:t> </a:t>
            </a:r>
            <a:r>
              <a:rPr lang="en-US" dirty="0" err="1"/>
              <a:t>haittapainotetut</a:t>
            </a:r>
            <a:r>
              <a:rPr lang="en-US" dirty="0"/>
              <a:t> </a:t>
            </a:r>
            <a:r>
              <a:rPr lang="en-US" dirty="0" err="1"/>
              <a:t>elinvuodet</a:t>
            </a:r>
            <a:r>
              <a:rPr lang="en-US" dirty="0"/>
              <a:t> (years lived with disability, YLD) </a:t>
            </a:r>
            <a:r>
              <a:rPr lang="en-US" dirty="0" smtClean="0"/>
              <a:t>ja</a:t>
            </a:r>
          </a:p>
          <a:p>
            <a:pPr lvl="1"/>
            <a:r>
              <a:rPr lang="en-US" dirty="0" err="1" smtClean="0"/>
              <a:t>ennenaikaisen</a:t>
            </a:r>
            <a:r>
              <a:rPr lang="en-US" dirty="0" smtClean="0"/>
              <a:t> </a:t>
            </a:r>
            <a:r>
              <a:rPr lang="en-US" dirty="0" err="1"/>
              <a:t>kuoleman</a:t>
            </a:r>
            <a:r>
              <a:rPr lang="en-US" dirty="0"/>
              <a:t> </a:t>
            </a:r>
            <a:r>
              <a:rPr lang="en-US" dirty="0" err="1"/>
              <a:t>takia</a:t>
            </a:r>
            <a:r>
              <a:rPr lang="en-US" dirty="0"/>
              <a:t> </a:t>
            </a:r>
            <a:r>
              <a:rPr lang="en-US" dirty="0" err="1"/>
              <a:t>menetetyt</a:t>
            </a:r>
            <a:r>
              <a:rPr lang="en-US" dirty="0"/>
              <a:t> </a:t>
            </a:r>
            <a:r>
              <a:rPr lang="en-US" dirty="0" err="1"/>
              <a:t>elinvuodet</a:t>
            </a:r>
            <a:r>
              <a:rPr lang="en-US" dirty="0"/>
              <a:t> (years of life lost due to premature mortality, YLL</a:t>
            </a:r>
            <a:r>
              <a:rPr lang="en-US" dirty="0" smtClean="0"/>
              <a:t>)</a:t>
            </a:r>
          </a:p>
          <a:p>
            <a:pPr marL="360362" lvl="1" indent="0">
              <a:buNone/>
            </a:pPr>
            <a:endParaRPr lang="en-US" dirty="0" smtClean="0"/>
          </a:p>
          <a:p>
            <a:pPr marL="360362" lvl="1" indent="0">
              <a:buNone/>
            </a:pPr>
            <a:r>
              <a:rPr lang="en-US" dirty="0"/>
              <a:t>	</a:t>
            </a:r>
            <a:r>
              <a:rPr lang="en-US" dirty="0" smtClean="0"/>
              <a:t>		</a:t>
            </a:r>
            <a:r>
              <a:rPr lang="en-US" dirty="0" err="1" smtClean="0"/>
              <a:t>BoD</a:t>
            </a:r>
            <a:r>
              <a:rPr lang="en-US" dirty="0" smtClean="0"/>
              <a:t> </a:t>
            </a:r>
            <a:r>
              <a:rPr lang="en-US" dirty="0"/>
              <a:t>= YLL + </a:t>
            </a:r>
            <a:r>
              <a:rPr lang="en-US" dirty="0" smtClean="0"/>
              <a:t>YLD</a:t>
            </a:r>
          </a:p>
          <a:p>
            <a:pPr marL="360362" lvl="1" indent="0">
              <a:buNone/>
            </a:pPr>
            <a:endParaRPr lang="en-US" dirty="0" smtClean="0"/>
          </a:p>
          <a:p>
            <a:r>
              <a:rPr lang="en-US" dirty="0" err="1" smtClean="0"/>
              <a:t>Tautitaakkaa</a:t>
            </a:r>
            <a:r>
              <a:rPr lang="en-US" dirty="0" smtClean="0"/>
              <a:t> </a:t>
            </a:r>
            <a:r>
              <a:rPr lang="en-US" dirty="0" err="1"/>
              <a:t>mitataan</a:t>
            </a:r>
            <a:r>
              <a:rPr lang="en-US" dirty="0"/>
              <a:t> </a:t>
            </a:r>
            <a:r>
              <a:rPr lang="en-US" dirty="0" err="1"/>
              <a:t>haittapainotettuina</a:t>
            </a:r>
            <a:r>
              <a:rPr lang="en-US" dirty="0"/>
              <a:t> </a:t>
            </a:r>
            <a:r>
              <a:rPr lang="en-US" dirty="0" err="1"/>
              <a:t>elinvuosina</a:t>
            </a:r>
            <a:r>
              <a:rPr lang="en-US" dirty="0"/>
              <a:t> (disability adjusted life-years, DALY) 	</a:t>
            </a:r>
          </a:p>
          <a:p>
            <a:endParaRPr lang="en-US" dirty="0"/>
          </a:p>
        </p:txBody>
      </p:sp>
      <p:sp>
        <p:nvSpPr>
          <p:cNvPr id="4" name="Date Placeholder 3"/>
          <p:cNvSpPr>
            <a:spLocks noGrp="1"/>
          </p:cNvSpPr>
          <p:nvPr>
            <p:ph type="dt" sz="half" idx="10"/>
          </p:nvPr>
        </p:nvSpPr>
        <p:spPr/>
        <p:txBody>
          <a:bodyPr/>
          <a:lstStyle/>
          <a:p>
            <a:fld id="{ACA634C1-320B-4C60-A58E-045E8A8864AC}" type="datetime1">
              <a:rPr lang="fi-FI" smtClean="0"/>
              <a:t>11.4.2019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2</a:t>
            </a:fld>
            <a:endParaRPr lang="fi-FI"/>
          </a:p>
        </p:txBody>
      </p:sp>
      <p:sp>
        <p:nvSpPr>
          <p:cNvPr id="2" name="Title 1"/>
          <p:cNvSpPr>
            <a:spLocks noGrp="1"/>
          </p:cNvSpPr>
          <p:nvPr>
            <p:ph type="title"/>
          </p:nvPr>
        </p:nvSpPr>
        <p:spPr/>
        <p:txBody>
          <a:bodyPr/>
          <a:lstStyle/>
          <a:p>
            <a:r>
              <a:rPr lang="fi-FI" dirty="0" smtClean="0"/>
              <a:t>Tautitaakan käsite 1/2</a:t>
            </a:r>
            <a:endParaRPr lang="en-US" dirty="0"/>
          </a:p>
        </p:txBody>
      </p:sp>
    </p:spTree>
    <p:extLst>
      <p:ext uri="{BB962C8B-B14F-4D97-AF65-F5344CB8AC3E}">
        <p14:creationId xmlns:p14="http://schemas.microsoft.com/office/powerpoint/2010/main" val="1927256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65A0D4-AF69-4466-B204-E25A74F62804}" type="datetime1">
              <a:rPr lang="fi-FI" smtClean="0"/>
              <a:t>11.4.2019</a:t>
            </a:fld>
            <a:endParaRPr lang="fi-FI"/>
          </a:p>
        </p:txBody>
      </p:sp>
      <p:sp>
        <p:nvSpPr>
          <p:cNvPr id="5" name="Footer Placeholder 4"/>
          <p:cNvSpPr>
            <a:spLocks noGrp="1"/>
          </p:cNvSpPr>
          <p:nvPr>
            <p:ph type="ftr" sz="quarter" idx="11"/>
          </p:nvPr>
        </p:nvSpPr>
        <p:spPr>
          <a:xfrm>
            <a:off x="2771800" y="6237312"/>
            <a:ext cx="3456384" cy="229325"/>
          </a:xfrm>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3</a:t>
            </a:fld>
            <a:endParaRPr lang="fi-FI"/>
          </a:p>
        </p:txBody>
      </p:sp>
      <p:sp>
        <p:nvSpPr>
          <p:cNvPr id="2" name="Title 1"/>
          <p:cNvSpPr>
            <a:spLocks noGrp="1"/>
          </p:cNvSpPr>
          <p:nvPr>
            <p:ph type="title"/>
          </p:nvPr>
        </p:nvSpPr>
        <p:spPr/>
        <p:txBody>
          <a:bodyPr/>
          <a:lstStyle/>
          <a:p>
            <a:r>
              <a:rPr lang="fi-FI" dirty="0" smtClean="0"/>
              <a:t>Tautitaakan käsite 2/2</a:t>
            </a:r>
            <a:endParaRPr lang="en-US" dirty="0"/>
          </a:p>
        </p:txBody>
      </p:sp>
      <p:sp>
        <p:nvSpPr>
          <p:cNvPr id="7" name="Text Box 63"/>
          <p:cNvSpPr txBox="1">
            <a:spLocks noChangeArrowheads="1"/>
          </p:cNvSpPr>
          <p:nvPr/>
        </p:nvSpPr>
        <p:spPr bwMode="auto">
          <a:xfrm>
            <a:off x="3059832" y="5980003"/>
            <a:ext cx="3958006" cy="33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6" tIns="45688" rIns="91376" bIns="45688">
            <a:spAutoFit/>
          </a:bodyPr>
          <a:lstStyle/>
          <a:p>
            <a:pPr algn="l"/>
            <a:r>
              <a:rPr lang="en-US" sz="1600" dirty="0" err="1" smtClean="0"/>
              <a:t>Mukaellen</a:t>
            </a:r>
            <a:r>
              <a:rPr lang="en-US" sz="1600" dirty="0" smtClean="0"/>
              <a:t> </a:t>
            </a:r>
            <a:r>
              <a:rPr lang="en-US" sz="1600" dirty="0" err="1" smtClean="0"/>
              <a:t>Guus</a:t>
            </a:r>
            <a:r>
              <a:rPr lang="en-US" sz="1600" dirty="0" smtClean="0"/>
              <a:t> de </a:t>
            </a:r>
            <a:r>
              <a:rPr lang="en-US" sz="1600" dirty="0"/>
              <a:t>Hollander et al., 1999</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815" t="6620" r="4464" b="15464"/>
          <a:stretch/>
        </p:blipFill>
        <p:spPr bwMode="auto">
          <a:xfrm>
            <a:off x="819697" y="1666417"/>
            <a:ext cx="7416824" cy="42941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216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fi-FI" dirty="0" smtClean="0"/>
              <a:t>Institute for Health </a:t>
            </a:r>
            <a:r>
              <a:rPr lang="fi-FI" dirty="0" err="1" smtClean="0"/>
              <a:t>Metrics</a:t>
            </a:r>
            <a:r>
              <a:rPr lang="fi-FI" dirty="0" smtClean="0"/>
              <a:t> and Evaluation (IHME) käynnisti </a:t>
            </a:r>
            <a:r>
              <a:rPr lang="fi-FI" dirty="0" err="1" smtClean="0"/>
              <a:t>Global</a:t>
            </a:r>
            <a:r>
              <a:rPr lang="fi-FI" dirty="0" smtClean="0"/>
              <a:t> </a:t>
            </a:r>
            <a:r>
              <a:rPr lang="fi-FI" dirty="0" err="1" smtClean="0"/>
              <a:t>Burden</a:t>
            </a:r>
            <a:r>
              <a:rPr lang="fi-FI" dirty="0" smtClean="0"/>
              <a:t> of </a:t>
            </a:r>
            <a:r>
              <a:rPr lang="fi-FI" dirty="0" err="1" smtClean="0"/>
              <a:t>Disease</a:t>
            </a:r>
            <a:r>
              <a:rPr lang="fi-FI" dirty="0" smtClean="0"/>
              <a:t> (GBD) -hankkeen 2007.</a:t>
            </a:r>
            <a:endParaRPr lang="fi-FI" dirty="0" smtClean="0"/>
          </a:p>
          <a:p>
            <a:r>
              <a:rPr lang="fi-FI" dirty="0" smtClean="0"/>
              <a:t>Toiminnan alussa maailmanlaajuisia tautitaakka-arvioita vuosille 1990 – 2005 – 2010</a:t>
            </a:r>
          </a:p>
          <a:p>
            <a:r>
              <a:rPr lang="fi-FI" dirty="0" smtClean="0"/>
              <a:t>Vuodesta 2015 lähtien maakohtaiset arviot, jotka päivitetään vuosittain</a:t>
            </a:r>
            <a:endParaRPr lang="en-US" dirty="0" smtClean="0"/>
          </a:p>
          <a:p>
            <a:r>
              <a:rPr lang="en-US" dirty="0" err="1" smtClean="0"/>
              <a:t>Vuoden</a:t>
            </a:r>
            <a:r>
              <a:rPr lang="en-US" dirty="0" smtClean="0"/>
              <a:t> 2017 </a:t>
            </a:r>
            <a:r>
              <a:rPr lang="en-US" dirty="0" err="1" smtClean="0"/>
              <a:t>arviossa</a:t>
            </a:r>
            <a:endParaRPr lang="en-US" dirty="0"/>
          </a:p>
          <a:p>
            <a:pPr lvl="1"/>
            <a:r>
              <a:rPr lang="en-US" dirty="0" smtClean="0"/>
              <a:t>359 </a:t>
            </a:r>
            <a:r>
              <a:rPr lang="en-US" dirty="0" err="1" smtClean="0"/>
              <a:t>terveysvastetta</a:t>
            </a:r>
            <a:endParaRPr lang="en-US" dirty="0" smtClean="0"/>
          </a:p>
          <a:p>
            <a:pPr lvl="1"/>
            <a:r>
              <a:rPr lang="en-US" dirty="0" smtClean="0"/>
              <a:t>84 </a:t>
            </a:r>
            <a:r>
              <a:rPr lang="en-US" dirty="0" err="1" smtClean="0"/>
              <a:t>riskitekijää</a:t>
            </a:r>
            <a:endParaRPr lang="en-US" dirty="0" smtClean="0"/>
          </a:p>
          <a:p>
            <a:pPr lvl="1"/>
            <a:r>
              <a:rPr lang="en-US" dirty="0" smtClean="0"/>
              <a:t>195 </a:t>
            </a:r>
            <a:r>
              <a:rPr lang="en-US" dirty="0" err="1" smtClean="0"/>
              <a:t>maata</a:t>
            </a:r>
            <a:endParaRPr lang="en-US" dirty="0"/>
          </a:p>
        </p:txBody>
      </p:sp>
      <p:sp>
        <p:nvSpPr>
          <p:cNvPr id="4" name="Date Placeholder 3"/>
          <p:cNvSpPr>
            <a:spLocks noGrp="1"/>
          </p:cNvSpPr>
          <p:nvPr>
            <p:ph type="dt" sz="half" idx="10"/>
          </p:nvPr>
        </p:nvSpPr>
        <p:spPr/>
        <p:txBody>
          <a:bodyPr/>
          <a:lstStyle/>
          <a:p>
            <a:fld id="{CAC79447-4768-4893-8B80-09FD7805D6D0}" type="datetime1">
              <a:rPr lang="fi-FI" smtClean="0"/>
              <a:t>11.4.2019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4</a:t>
            </a:fld>
            <a:endParaRPr lang="fi-FI"/>
          </a:p>
        </p:txBody>
      </p:sp>
      <p:sp>
        <p:nvSpPr>
          <p:cNvPr id="2" name="Title 1"/>
          <p:cNvSpPr>
            <a:spLocks noGrp="1"/>
          </p:cNvSpPr>
          <p:nvPr>
            <p:ph type="title"/>
          </p:nvPr>
        </p:nvSpPr>
        <p:spPr/>
        <p:txBody>
          <a:bodyPr/>
          <a:lstStyle/>
          <a:p>
            <a:r>
              <a:rPr lang="fi-FI" dirty="0" smtClean="0"/>
              <a:t>IHME GBD</a:t>
            </a:r>
            <a:endParaRPr lang="en-US" dirty="0"/>
          </a:p>
        </p:txBody>
      </p:sp>
    </p:spTree>
    <p:extLst>
      <p:ext uri="{BB962C8B-B14F-4D97-AF65-F5344CB8AC3E}">
        <p14:creationId xmlns:p14="http://schemas.microsoft.com/office/powerpoint/2010/main" val="1970451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69282" y="2297113"/>
            <a:ext cx="7202261"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6CDAAF06-D606-4799-B04E-9CEEED0EDEF3}" type="datetime1">
              <a:rPr lang="fi-FI" smtClean="0"/>
              <a:t>11.4.2019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5</a:t>
            </a:fld>
            <a:endParaRPr lang="fi-FI"/>
          </a:p>
        </p:txBody>
      </p:sp>
      <p:sp>
        <p:nvSpPr>
          <p:cNvPr id="2" name="Title 1"/>
          <p:cNvSpPr>
            <a:spLocks noGrp="1"/>
          </p:cNvSpPr>
          <p:nvPr>
            <p:ph type="title"/>
          </p:nvPr>
        </p:nvSpPr>
        <p:spPr/>
        <p:txBody>
          <a:bodyPr/>
          <a:lstStyle/>
          <a:p>
            <a:r>
              <a:rPr lang="fi-FI" dirty="0" smtClean="0"/>
              <a:t>IHME GBD: </a:t>
            </a:r>
            <a:br>
              <a:rPr lang="fi-FI" dirty="0" smtClean="0"/>
            </a:br>
            <a:r>
              <a:rPr lang="fi-FI" dirty="0" smtClean="0"/>
              <a:t>Suomen ravintotekijöiden tautitaakka 2017</a:t>
            </a:r>
            <a:endParaRPr lang="en-US" dirty="0"/>
          </a:p>
        </p:txBody>
      </p:sp>
    </p:spTree>
    <p:extLst>
      <p:ext uri="{BB962C8B-B14F-4D97-AF65-F5344CB8AC3E}">
        <p14:creationId xmlns:p14="http://schemas.microsoft.com/office/powerpoint/2010/main" val="4276694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5773" y="1988840"/>
            <a:ext cx="7588025" cy="413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5F0DB558-6AA3-4337-B381-04F519AA55B4}" type="datetime1">
              <a:rPr lang="fi-FI" smtClean="0"/>
              <a:t>11.4.2019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6</a:t>
            </a:fld>
            <a:endParaRPr lang="fi-FI"/>
          </a:p>
        </p:txBody>
      </p:sp>
      <p:sp>
        <p:nvSpPr>
          <p:cNvPr id="2" name="Title 1"/>
          <p:cNvSpPr>
            <a:spLocks noGrp="1"/>
          </p:cNvSpPr>
          <p:nvPr>
            <p:ph type="title"/>
          </p:nvPr>
        </p:nvSpPr>
        <p:spPr/>
        <p:txBody>
          <a:bodyPr/>
          <a:lstStyle/>
          <a:p>
            <a:r>
              <a:rPr lang="fi-FI" dirty="0" smtClean="0"/>
              <a:t>IHME GBD</a:t>
            </a:r>
            <a:endParaRPr lang="en-US" dirty="0"/>
          </a:p>
        </p:txBody>
      </p:sp>
      <p:sp>
        <p:nvSpPr>
          <p:cNvPr id="7" name="TextBox 6"/>
          <p:cNvSpPr txBox="1"/>
          <p:nvPr/>
        </p:nvSpPr>
        <p:spPr>
          <a:xfrm>
            <a:off x="7092280" y="6055404"/>
            <a:ext cx="1537600" cy="230832"/>
          </a:xfrm>
          <a:prstGeom prst="rect">
            <a:avLst/>
          </a:prstGeom>
          <a:noFill/>
        </p:spPr>
        <p:txBody>
          <a:bodyPr wrap="none" rtlCol="0">
            <a:spAutoFit/>
          </a:bodyPr>
          <a:lstStyle/>
          <a:p>
            <a:r>
              <a:rPr lang="fi-FI" sz="900" dirty="0" smtClean="0"/>
              <a:t>Kuva: Otto Hänninen, THL</a:t>
            </a:r>
            <a:endParaRPr lang="en-US" sz="900" dirty="0"/>
          </a:p>
        </p:txBody>
      </p:sp>
    </p:spTree>
    <p:extLst>
      <p:ext uri="{BB962C8B-B14F-4D97-AF65-F5344CB8AC3E}">
        <p14:creationId xmlns:p14="http://schemas.microsoft.com/office/powerpoint/2010/main" val="3380398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6C9699-8E33-4065-B5F5-12BC168566C2}" type="datetime1">
              <a:rPr lang="fi-FI" smtClean="0"/>
              <a:t>11.4.2019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7</a:t>
            </a:fld>
            <a:endParaRPr lang="fi-FI"/>
          </a:p>
        </p:txBody>
      </p:sp>
      <p:sp>
        <p:nvSpPr>
          <p:cNvPr id="2" name="Title 1"/>
          <p:cNvSpPr>
            <a:spLocks noGrp="1"/>
          </p:cNvSpPr>
          <p:nvPr>
            <p:ph type="title"/>
          </p:nvPr>
        </p:nvSpPr>
        <p:spPr/>
        <p:txBody>
          <a:bodyPr/>
          <a:lstStyle/>
          <a:p>
            <a:r>
              <a:rPr lang="fi-FI" dirty="0"/>
              <a:t>Epidemiologia:</a:t>
            </a:r>
            <a:br>
              <a:rPr lang="fi-FI" dirty="0"/>
            </a:br>
            <a:r>
              <a:rPr lang="fi-FI" dirty="0"/>
              <a:t>Riski (R) ja suhteellinen riski (RR)</a:t>
            </a:r>
            <a:endParaRPr lang="en-US" dirty="0"/>
          </a:p>
        </p:txBody>
      </p:sp>
      <p:grpSp>
        <p:nvGrpSpPr>
          <p:cNvPr id="7" name="Group 6"/>
          <p:cNvGrpSpPr/>
          <p:nvPr/>
        </p:nvGrpSpPr>
        <p:grpSpPr>
          <a:xfrm>
            <a:off x="1780606" y="2091045"/>
            <a:ext cx="5275450" cy="2281222"/>
            <a:chOff x="1331640" y="1393031"/>
            <a:chExt cx="5275450" cy="2281222"/>
          </a:xfrm>
        </p:grpSpPr>
        <p:sp>
          <p:nvSpPr>
            <p:cNvPr id="8" name="Puolivapaa piirto 75"/>
            <p:cNvSpPr/>
            <p:nvPr/>
          </p:nvSpPr>
          <p:spPr>
            <a:xfrm>
              <a:off x="4478156" y="1645705"/>
              <a:ext cx="2128934" cy="2028548"/>
            </a:xfrm>
            <a:custGeom>
              <a:avLst/>
              <a:gdLst>
                <a:gd name="connsiteX0" fmla="*/ 2370142 w 5240342"/>
                <a:gd name="connsiteY0" fmla="*/ 482600 h 5474123"/>
                <a:gd name="connsiteX1" fmla="*/ 2166942 w 5240342"/>
                <a:gd name="connsiteY1" fmla="*/ 317500 h 5474123"/>
                <a:gd name="connsiteX2" fmla="*/ 2103442 w 5240342"/>
                <a:gd name="connsiteY2" fmla="*/ 304800 h 5474123"/>
                <a:gd name="connsiteX3" fmla="*/ 2027242 w 5240342"/>
                <a:gd name="connsiteY3" fmla="*/ 279400 h 5474123"/>
                <a:gd name="connsiteX4" fmla="*/ 1900242 w 5240342"/>
                <a:gd name="connsiteY4" fmla="*/ 254000 h 5474123"/>
                <a:gd name="connsiteX5" fmla="*/ 1836742 w 5240342"/>
                <a:gd name="connsiteY5" fmla="*/ 241300 h 5474123"/>
                <a:gd name="connsiteX6" fmla="*/ 1062042 w 5240342"/>
                <a:gd name="connsiteY6" fmla="*/ 254000 h 5474123"/>
                <a:gd name="connsiteX7" fmla="*/ 973142 w 5240342"/>
                <a:gd name="connsiteY7" fmla="*/ 266700 h 5474123"/>
                <a:gd name="connsiteX8" fmla="*/ 846142 w 5240342"/>
                <a:gd name="connsiteY8" fmla="*/ 317500 h 5474123"/>
                <a:gd name="connsiteX9" fmla="*/ 795342 w 5240342"/>
                <a:gd name="connsiteY9" fmla="*/ 330200 h 5474123"/>
                <a:gd name="connsiteX10" fmla="*/ 719142 w 5240342"/>
                <a:gd name="connsiteY10" fmla="*/ 381000 h 5474123"/>
                <a:gd name="connsiteX11" fmla="*/ 668342 w 5240342"/>
                <a:gd name="connsiteY11" fmla="*/ 419100 h 5474123"/>
                <a:gd name="connsiteX12" fmla="*/ 554042 w 5240342"/>
                <a:gd name="connsiteY12" fmla="*/ 482600 h 5474123"/>
                <a:gd name="connsiteX13" fmla="*/ 452442 w 5240342"/>
                <a:gd name="connsiteY13" fmla="*/ 596900 h 5474123"/>
                <a:gd name="connsiteX14" fmla="*/ 427042 w 5240342"/>
                <a:gd name="connsiteY14" fmla="*/ 647700 h 5474123"/>
                <a:gd name="connsiteX15" fmla="*/ 401642 w 5240342"/>
                <a:gd name="connsiteY15" fmla="*/ 685800 h 5474123"/>
                <a:gd name="connsiteX16" fmla="*/ 363542 w 5240342"/>
                <a:gd name="connsiteY16" fmla="*/ 749300 h 5474123"/>
                <a:gd name="connsiteX17" fmla="*/ 338142 w 5240342"/>
                <a:gd name="connsiteY17" fmla="*/ 787400 h 5474123"/>
                <a:gd name="connsiteX18" fmla="*/ 325442 w 5240342"/>
                <a:gd name="connsiteY18" fmla="*/ 825500 h 5474123"/>
                <a:gd name="connsiteX19" fmla="*/ 300042 w 5240342"/>
                <a:gd name="connsiteY19" fmla="*/ 876300 h 5474123"/>
                <a:gd name="connsiteX20" fmla="*/ 287342 w 5240342"/>
                <a:gd name="connsiteY20" fmla="*/ 927100 h 5474123"/>
                <a:gd name="connsiteX21" fmla="*/ 274642 w 5240342"/>
                <a:gd name="connsiteY21" fmla="*/ 965200 h 5474123"/>
                <a:gd name="connsiteX22" fmla="*/ 223842 w 5240342"/>
                <a:gd name="connsiteY22" fmla="*/ 1104900 h 5474123"/>
                <a:gd name="connsiteX23" fmla="*/ 185742 w 5240342"/>
                <a:gd name="connsiteY23" fmla="*/ 1282700 h 5474123"/>
                <a:gd name="connsiteX24" fmla="*/ 122242 w 5240342"/>
                <a:gd name="connsiteY24" fmla="*/ 1384300 h 5474123"/>
                <a:gd name="connsiteX25" fmla="*/ 96842 w 5240342"/>
                <a:gd name="connsiteY25" fmla="*/ 1447800 h 5474123"/>
                <a:gd name="connsiteX26" fmla="*/ 58742 w 5240342"/>
                <a:gd name="connsiteY26" fmla="*/ 1498600 h 5474123"/>
                <a:gd name="connsiteX27" fmla="*/ 33342 w 5240342"/>
                <a:gd name="connsiteY27" fmla="*/ 1574800 h 5474123"/>
                <a:gd name="connsiteX28" fmla="*/ 33342 w 5240342"/>
                <a:gd name="connsiteY28" fmla="*/ 2895600 h 5474123"/>
                <a:gd name="connsiteX29" fmla="*/ 71442 w 5240342"/>
                <a:gd name="connsiteY29" fmla="*/ 2971800 h 5474123"/>
                <a:gd name="connsiteX30" fmla="*/ 84142 w 5240342"/>
                <a:gd name="connsiteY30" fmla="*/ 3022600 h 5474123"/>
                <a:gd name="connsiteX31" fmla="*/ 109542 w 5240342"/>
                <a:gd name="connsiteY31" fmla="*/ 3073400 h 5474123"/>
                <a:gd name="connsiteX32" fmla="*/ 134942 w 5240342"/>
                <a:gd name="connsiteY32" fmla="*/ 3200400 h 5474123"/>
                <a:gd name="connsiteX33" fmla="*/ 122242 w 5240342"/>
                <a:gd name="connsiteY33" fmla="*/ 3657600 h 5474123"/>
                <a:gd name="connsiteX34" fmla="*/ 109542 w 5240342"/>
                <a:gd name="connsiteY34" fmla="*/ 3771900 h 5474123"/>
                <a:gd name="connsiteX35" fmla="*/ 122242 w 5240342"/>
                <a:gd name="connsiteY35" fmla="*/ 4254500 h 5474123"/>
                <a:gd name="connsiteX36" fmla="*/ 160342 w 5240342"/>
                <a:gd name="connsiteY36" fmla="*/ 4292600 h 5474123"/>
                <a:gd name="connsiteX37" fmla="*/ 198442 w 5240342"/>
                <a:gd name="connsiteY37" fmla="*/ 4343400 h 5474123"/>
                <a:gd name="connsiteX38" fmla="*/ 287342 w 5240342"/>
                <a:gd name="connsiteY38" fmla="*/ 4457700 h 5474123"/>
                <a:gd name="connsiteX39" fmla="*/ 300042 w 5240342"/>
                <a:gd name="connsiteY39" fmla="*/ 4495800 h 5474123"/>
                <a:gd name="connsiteX40" fmla="*/ 388942 w 5240342"/>
                <a:gd name="connsiteY40" fmla="*/ 4597400 h 5474123"/>
                <a:gd name="connsiteX41" fmla="*/ 427042 w 5240342"/>
                <a:gd name="connsiteY41" fmla="*/ 4648200 h 5474123"/>
                <a:gd name="connsiteX42" fmla="*/ 503242 w 5240342"/>
                <a:gd name="connsiteY42" fmla="*/ 4737100 h 5474123"/>
                <a:gd name="connsiteX43" fmla="*/ 528642 w 5240342"/>
                <a:gd name="connsiteY43" fmla="*/ 4800600 h 5474123"/>
                <a:gd name="connsiteX44" fmla="*/ 566742 w 5240342"/>
                <a:gd name="connsiteY44" fmla="*/ 4876800 h 5474123"/>
                <a:gd name="connsiteX45" fmla="*/ 617542 w 5240342"/>
                <a:gd name="connsiteY45" fmla="*/ 5016500 h 5474123"/>
                <a:gd name="connsiteX46" fmla="*/ 744542 w 5240342"/>
                <a:gd name="connsiteY46" fmla="*/ 5105400 h 5474123"/>
                <a:gd name="connsiteX47" fmla="*/ 909642 w 5240342"/>
                <a:gd name="connsiteY47" fmla="*/ 5168900 h 5474123"/>
                <a:gd name="connsiteX48" fmla="*/ 1023942 w 5240342"/>
                <a:gd name="connsiteY48" fmla="*/ 5219700 h 5474123"/>
                <a:gd name="connsiteX49" fmla="*/ 1150942 w 5240342"/>
                <a:gd name="connsiteY49" fmla="*/ 5270500 h 5474123"/>
                <a:gd name="connsiteX50" fmla="*/ 1316042 w 5240342"/>
                <a:gd name="connsiteY50" fmla="*/ 5308600 h 5474123"/>
                <a:gd name="connsiteX51" fmla="*/ 1493842 w 5240342"/>
                <a:gd name="connsiteY51" fmla="*/ 5359400 h 5474123"/>
                <a:gd name="connsiteX52" fmla="*/ 1557342 w 5240342"/>
                <a:gd name="connsiteY52" fmla="*/ 5372100 h 5474123"/>
                <a:gd name="connsiteX53" fmla="*/ 1633542 w 5240342"/>
                <a:gd name="connsiteY53" fmla="*/ 5384800 h 5474123"/>
                <a:gd name="connsiteX54" fmla="*/ 1709742 w 5240342"/>
                <a:gd name="connsiteY54" fmla="*/ 5410200 h 5474123"/>
                <a:gd name="connsiteX55" fmla="*/ 1836742 w 5240342"/>
                <a:gd name="connsiteY55" fmla="*/ 5435600 h 5474123"/>
                <a:gd name="connsiteX56" fmla="*/ 1887542 w 5240342"/>
                <a:gd name="connsiteY56" fmla="*/ 5461000 h 5474123"/>
                <a:gd name="connsiteX57" fmla="*/ 2332042 w 5240342"/>
                <a:gd name="connsiteY57" fmla="*/ 5461000 h 5474123"/>
                <a:gd name="connsiteX58" fmla="*/ 2433642 w 5240342"/>
                <a:gd name="connsiteY58" fmla="*/ 5397500 h 5474123"/>
                <a:gd name="connsiteX59" fmla="*/ 2471742 w 5240342"/>
                <a:gd name="connsiteY59" fmla="*/ 5372100 h 5474123"/>
                <a:gd name="connsiteX60" fmla="*/ 2522542 w 5240342"/>
                <a:gd name="connsiteY60" fmla="*/ 5346700 h 5474123"/>
                <a:gd name="connsiteX61" fmla="*/ 2586042 w 5240342"/>
                <a:gd name="connsiteY61" fmla="*/ 5245100 h 5474123"/>
                <a:gd name="connsiteX62" fmla="*/ 2598742 w 5240342"/>
                <a:gd name="connsiteY62" fmla="*/ 5194300 h 5474123"/>
                <a:gd name="connsiteX63" fmla="*/ 2624142 w 5240342"/>
                <a:gd name="connsiteY63" fmla="*/ 5054600 h 5474123"/>
                <a:gd name="connsiteX64" fmla="*/ 2649542 w 5240342"/>
                <a:gd name="connsiteY64" fmla="*/ 5016500 h 5474123"/>
                <a:gd name="connsiteX65" fmla="*/ 2687642 w 5240342"/>
                <a:gd name="connsiteY65" fmla="*/ 4953000 h 5474123"/>
                <a:gd name="connsiteX66" fmla="*/ 2713042 w 5240342"/>
                <a:gd name="connsiteY66" fmla="*/ 4876800 h 5474123"/>
                <a:gd name="connsiteX67" fmla="*/ 2789242 w 5240342"/>
                <a:gd name="connsiteY67" fmla="*/ 4787900 h 5474123"/>
                <a:gd name="connsiteX68" fmla="*/ 2840042 w 5240342"/>
                <a:gd name="connsiteY68" fmla="*/ 4711700 h 5474123"/>
                <a:gd name="connsiteX69" fmla="*/ 2928942 w 5240342"/>
                <a:gd name="connsiteY69" fmla="*/ 4610100 h 5474123"/>
                <a:gd name="connsiteX70" fmla="*/ 3005142 w 5240342"/>
                <a:gd name="connsiteY70" fmla="*/ 4559300 h 5474123"/>
                <a:gd name="connsiteX71" fmla="*/ 3055942 w 5240342"/>
                <a:gd name="connsiteY71" fmla="*/ 4445000 h 5474123"/>
                <a:gd name="connsiteX72" fmla="*/ 3132142 w 5240342"/>
                <a:gd name="connsiteY72" fmla="*/ 4343400 h 5474123"/>
                <a:gd name="connsiteX73" fmla="*/ 3182942 w 5240342"/>
                <a:gd name="connsiteY73" fmla="*/ 4254500 h 5474123"/>
                <a:gd name="connsiteX74" fmla="*/ 3208342 w 5240342"/>
                <a:gd name="connsiteY74" fmla="*/ 4178300 h 5474123"/>
                <a:gd name="connsiteX75" fmla="*/ 3221042 w 5240342"/>
                <a:gd name="connsiteY75" fmla="*/ 4114800 h 5474123"/>
                <a:gd name="connsiteX76" fmla="*/ 3246442 w 5240342"/>
                <a:gd name="connsiteY76" fmla="*/ 4025900 h 5474123"/>
                <a:gd name="connsiteX77" fmla="*/ 3271842 w 5240342"/>
                <a:gd name="connsiteY77" fmla="*/ 3873500 h 5474123"/>
                <a:gd name="connsiteX78" fmla="*/ 3373442 w 5240342"/>
                <a:gd name="connsiteY78" fmla="*/ 3644900 h 5474123"/>
                <a:gd name="connsiteX79" fmla="*/ 3386142 w 5240342"/>
                <a:gd name="connsiteY79" fmla="*/ 3581400 h 5474123"/>
                <a:gd name="connsiteX80" fmla="*/ 3475042 w 5240342"/>
                <a:gd name="connsiteY80" fmla="*/ 3467100 h 5474123"/>
                <a:gd name="connsiteX81" fmla="*/ 3525842 w 5240342"/>
                <a:gd name="connsiteY81" fmla="*/ 3429000 h 5474123"/>
                <a:gd name="connsiteX82" fmla="*/ 3563942 w 5240342"/>
                <a:gd name="connsiteY82" fmla="*/ 3403600 h 5474123"/>
                <a:gd name="connsiteX83" fmla="*/ 3665542 w 5240342"/>
                <a:gd name="connsiteY83" fmla="*/ 3302000 h 5474123"/>
                <a:gd name="connsiteX84" fmla="*/ 3767142 w 5240342"/>
                <a:gd name="connsiteY84" fmla="*/ 3225800 h 5474123"/>
                <a:gd name="connsiteX85" fmla="*/ 3919542 w 5240342"/>
                <a:gd name="connsiteY85" fmla="*/ 3136900 h 5474123"/>
                <a:gd name="connsiteX86" fmla="*/ 4122742 w 5240342"/>
                <a:gd name="connsiteY86" fmla="*/ 2997200 h 5474123"/>
                <a:gd name="connsiteX87" fmla="*/ 4198942 w 5240342"/>
                <a:gd name="connsiteY87" fmla="*/ 2959100 h 5474123"/>
                <a:gd name="connsiteX88" fmla="*/ 4351342 w 5240342"/>
                <a:gd name="connsiteY88" fmla="*/ 2832100 h 5474123"/>
                <a:gd name="connsiteX89" fmla="*/ 4452942 w 5240342"/>
                <a:gd name="connsiteY89" fmla="*/ 2768600 h 5474123"/>
                <a:gd name="connsiteX90" fmla="*/ 4516442 w 5240342"/>
                <a:gd name="connsiteY90" fmla="*/ 2717800 h 5474123"/>
                <a:gd name="connsiteX91" fmla="*/ 4719642 w 5240342"/>
                <a:gd name="connsiteY91" fmla="*/ 2590800 h 5474123"/>
                <a:gd name="connsiteX92" fmla="*/ 4821242 w 5240342"/>
                <a:gd name="connsiteY92" fmla="*/ 2527300 h 5474123"/>
                <a:gd name="connsiteX93" fmla="*/ 4897442 w 5240342"/>
                <a:gd name="connsiteY93" fmla="*/ 2463800 h 5474123"/>
                <a:gd name="connsiteX94" fmla="*/ 4960942 w 5240342"/>
                <a:gd name="connsiteY94" fmla="*/ 2362200 h 5474123"/>
                <a:gd name="connsiteX95" fmla="*/ 4986342 w 5240342"/>
                <a:gd name="connsiteY95" fmla="*/ 2298700 h 5474123"/>
                <a:gd name="connsiteX96" fmla="*/ 5024442 w 5240342"/>
                <a:gd name="connsiteY96" fmla="*/ 2222500 h 5474123"/>
                <a:gd name="connsiteX97" fmla="*/ 5176842 w 5240342"/>
                <a:gd name="connsiteY97" fmla="*/ 2019300 h 5474123"/>
                <a:gd name="connsiteX98" fmla="*/ 5202242 w 5240342"/>
                <a:gd name="connsiteY98" fmla="*/ 1943100 h 5474123"/>
                <a:gd name="connsiteX99" fmla="*/ 5240342 w 5240342"/>
                <a:gd name="connsiteY99" fmla="*/ 1841500 h 5474123"/>
                <a:gd name="connsiteX100" fmla="*/ 5214942 w 5240342"/>
                <a:gd name="connsiteY100" fmla="*/ 1422400 h 5474123"/>
                <a:gd name="connsiteX101" fmla="*/ 5202242 w 5240342"/>
                <a:gd name="connsiteY101" fmla="*/ 1371600 h 5474123"/>
                <a:gd name="connsiteX102" fmla="*/ 5164142 w 5240342"/>
                <a:gd name="connsiteY102" fmla="*/ 1270000 h 5474123"/>
                <a:gd name="connsiteX103" fmla="*/ 5151442 w 5240342"/>
                <a:gd name="connsiteY103" fmla="*/ 1219200 h 5474123"/>
                <a:gd name="connsiteX104" fmla="*/ 5087942 w 5240342"/>
                <a:gd name="connsiteY104" fmla="*/ 1117600 h 5474123"/>
                <a:gd name="connsiteX105" fmla="*/ 4999042 w 5240342"/>
                <a:gd name="connsiteY105" fmla="*/ 889000 h 5474123"/>
                <a:gd name="connsiteX106" fmla="*/ 4910142 w 5240342"/>
                <a:gd name="connsiteY106" fmla="*/ 749300 h 5474123"/>
                <a:gd name="connsiteX107" fmla="*/ 4833942 w 5240342"/>
                <a:gd name="connsiteY107" fmla="*/ 647700 h 5474123"/>
                <a:gd name="connsiteX108" fmla="*/ 4795842 w 5240342"/>
                <a:gd name="connsiteY108" fmla="*/ 584200 h 5474123"/>
                <a:gd name="connsiteX109" fmla="*/ 4757742 w 5240342"/>
                <a:gd name="connsiteY109" fmla="*/ 546100 h 5474123"/>
                <a:gd name="connsiteX110" fmla="*/ 4719642 w 5240342"/>
                <a:gd name="connsiteY110" fmla="*/ 495300 h 5474123"/>
                <a:gd name="connsiteX111" fmla="*/ 4567242 w 5240342"/>
                <a:gd name="connsiteY111" fmla="*/ 368300 h 5474123"/>
                <a:gd name="connsiteX112" fmla="*/ 4503742 w 5240342"/>
                <a:gd name="connsiteY112" fmla="*/ 304800 h 5474123"/>
                <a:gd name="connsiteX113" fmla="*/ 4414842 w 5240342"/>
                <a:gd name="connsiteY113" fmla="*/ 254000 h 5474123"/>
                <a:gd name="connsiteX114" fmla="*/ 4262442 w 5240342"/>
                <a:gd name="connsiteY114" fmla="*/ 152400 h 5474123"/>
                <a:gd name="connsiteX115" fmla="*/ 4160842 w 5240342"/>
                <a:gd name="connsiteY115" fmla="*/ 127000 h 5474123"/>
                <a:gd name="connsiteX116" fmla="*/ 4021142 w 5240342"/>
                <a:gd name="connsiteY116" fmla="*/ 76200 h 5474123"/>
                <a:gd name="connsiteX117" fmla="*/ 3906842 w 5240342"/>
                <a:gd name="connsiteY117" fmla="*/ 25400 h 5474123"/>
                <a:gd name="connsiteX118" fmla="*/ 3754442 w 5240342"/>
                <a:gd name="connsiteY118" fmla="*/ 0 h 5474123"/>
                <a:gd name="connsiteX119" fmla="*/ 3208342 w 5240342"/>
                <a:gd name="connsiteY119" fmla="*/ 12700 h 5474123"/>
                <a:gd name="connsiteX120" fmla="*/ 3132142 w 5240342"/>
                <a:gd name="connsiteY120" fmla="*/ 63500 h 5474123"/>
                <a:gd name="connsiteX121" fmla="*/ 3055942 w 5240342"/>
                <a:gd name="connsiteY121" fmla="*/ 101600 h 5474123"/>
                <a:gd name="connsiteX122" fmla="*/ 2890842 w 5240342"/>
                <a:gd name="connsiteY122" fmla="*/ 215900 h 5474123"/>
                <a:gd name="connsiteX123" fmla="*/ 2840042 w 5240342"/>
                <a:gd name="connsiteY123" fmla="*/ 241300 h 5474123"/>
                <a:gd name="connsiteX124" fmla="*/ 2725742 w 5240342"/>
                <a:gd name="connsiteY124" fmla="*/ 342900 h 5474123"/>
                <a:gd name="connsiteX125" fmla="*/ 2687642 w 5240342"/>
                <a:gd name="connsiteY125" fmla="*/ 355600 h 5474123"/>
                <a:gd name="connsiteX126" fmla="*/ 2586042 w 5240342"/>
                <a:gd name="connsiteY126" fmla="*/ 406400 h 5474123"/>
                <a:gd name="connsiteX127" fmla="*/ 2535242 w 5240342"/>
                <a:gd name="connsiteY127" fmla="*/ 431800 h 5474123"/>
                <a:gd name="connsiteX128" fmla="*/ 2497142 w 5240342"/>
                <a:gd name="connsiteY128" fmla="*/ 457200 h 5474123"/>
                <a:gd name="connsiteX129" fmla="*/ 2420942 w 5240342"/>
                <a:gd name="connsiteY129" fmla="*/ 482600 h 5474123"/>
                <a:gd name="connsiteX130" fmla="*/ 2319342 w 5240342"/>
                <a:gd name="connsiteY130" fmla="*/ 520700 h 547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5240342" h="5474123">
                  <a:moveTo>
                    <a:pt x="2370142" y="482600"/>
                  </a:moveTo>
                  <a:cubicBezTo>
                    <a:pt x="2295997" y="389919"/>
                    <a:pt x="2308571" y="392480"/>
                    <a:pt x="2166942" y="317500"/>
                  </a:cubicBezTo>
                  <a:cubicBezTo>
                    <a:pt x="2147865" y="307400"/>
                    <a:pt x="2124267" y="310480"/>
                    <a:pt x="2103442" y="304800"/>
                  </a:cubicBezTo>
                  <a:cubicBezTo>
                    <a:pt x="2077611" y="297755"/>
                    <a:pt x="2053217" y="285894"/>
                    <a:pt x="2027242" y="279400"/>
                  </a:cubicBezTo>
                  <a:cubicBezTo>
                    <a:pt x="1985359" y="268929"/>
                    <a:pt x="1942575" y="262467"/>
                    <a:pt x="1900242" y="254000"/>
                  </a:cubicBezTo>
                  <a:lnTo>
                    <a:pt x="1836742" y="241300"/>
                  </a:lnTo>
                  <a:lnTo>
                    <a:pt x="1062042" y="254000"/>
                  </a:lnTo>
                  <a:cubicBezTo>
                    <a:pt x="1032121" y="254880"/>
                    <a:pt x="1002310" y="259969"/>
                    <a:pt x="973142" y="266700"/>
                  </a:cubicBezTo>
                  <a:cubicBezTo>
                    <a:pt x="854326" y="294119"/>
                    <a:pt x="938324" y="282932"/>
                    <a:pt x="846142" y="317500"/>
                  </a:cubicBezTo>
                  <a:cubicBezTo>
                    <a:pt x="829799" y="323629"/>
                    <a:pt x="812275" y="325967"/>
                    <a:pt x="795342" y="330200"/>
                  </a:cubicBezTo>
                  <a:cubicBezTo>
                    <a:pt x="769942" y="347133"/>
                    <a:pt x="743564" y="362684"/>
                    <a:pt x="719142" y="381000"/>
                  </a:cubicBezTo>
                  <a:cubicBezTo>
                    <a:pt x="702209" y="393700"/>
                    <a:pt x="686492" y="408210"/>
                    <a:pt x="668342" y="419100"/>
                  </a:cubicBezTo>
                  <a:cubicBezTo>
                    <a:pt x="622016" y="446896"/>
                    <a:pt x="592376" y="450655"/>
                    <a:pt x="554042" y="482600"/>
                  </a:cubicBezTo>
                  <a:cubicBezTo>
                    <a:pt x="525421" y="506451"/>
                    <a:pt x="466951" y="576172"/>
                    <a:pt x="452442" y="596900"/>
                  </a:cubicBezTo>
                  <a:cubicBezTo>
                    <a:pt x="441585" y="612410"/>
                    <a:pt x="436435" y="631262"/>
                    <a:pt x="427042" y="647700"/>
                  </a:cubicBezTo>
                  <a:cubicBezTo>
                    <a:pt x="419469" y="660952"/>
                    <a:pt x="409732" y="672857"/>
                    <a:pt x="401642" y="685800"/>
                  </a:cubicBezTo>
                  <a:cubicBezTo>
                    <a:pt x="388559" y="706732"/>
                    <a:pt x="376625" y="728368"/>
                    <a:pt x="363542" y="749300"/>
                  </a:cubicBezTo>
                  <a:cubicBezTo>
                    <a:pt x="355452" y="762243"/>
                    <a:pt x="344968" y="773748"/>
                    <a:pt x="338142" y="787400"/>
                  </a:cubicBezTo>
                  <a:cubicBezTo>
                    <a:pt x="332155" y="799374"/>
                    <a:pt x="330715" y="813195"/>
                    <a:pt x="325442" y="825500"/>
                  </a:cubicBezTo>
                  <a:cubicBezTo>
                    <a:pt x="317984" y="842901"/>
                    <a:pt x="306689" y="858573"/>
                    <a:pt x="300042" y="876300"/>
                  </a:cubicBezTo>
                  <a:cubicBezTo>
                    <a:pt x="293913" y="892643"/>
                    <a:pt x="292137" y="910317"/>
                    <a:pt x="287342" y="927100"/>
                  </a:cubicBezTo>
                  <a:cubicBezTo>
                    <a:pt x="283664" y="939972"/>
                    <a:pt x="279342" y="952665"/>
                    <a:pt x="274642" y="965200"/>
                  </a:cubicBezTo>
                  <a:cubicBezTo>
                    <a:pt x="221627" y="1106574"/>
                    <a:pt x="277206" y="944809"/>
                    <a:pt x="223842" y="1104900"/>
                  </a:cubicBezTo>
                  <a:cubicBezTo>
                    <a:pt x="202602" y="1317295"/>
                    <a:pt x="233130" y="1164229"/>
                    <a:pt x="185742" y="1282700"/>
                  </a:cubicBezTo>
                  <a:cubicBezTo>
                    <a:pt x="147272" y="1378876"/>
                    <a:pt x="187319" y="1340915"/>
                    <a:pt x="122242" y="1384300"/>
                  </a:cubicBezTo>
                  <a:cubicBezTo>
                    <a:pt x="113775" y="1405467"/>
                    <a:pt x="107913" y="1427872"/>
                    <a:pt x="96842" y="1447800"/>
                  </a:cubicBezTo>
                  <a:cubicBezTo>
                    <a:pt x="86563" y="1466303"/>
                    <a:pt x="68208" y="1479668"/>
                    <a:pt x="58742" y="1498600"/>
                  </a:cubicBezTo>
                  <a:cubicBezTo>
                    <a:pt x="46768" y="1522547"/>
                    <a:pt x="41809" y="1549400"/>
                    <a:pt x="33342" y="1574800"/>
                  </a:cubicBezTo>
                  <a:cubicBezTo>
                    <a:pt x="-16184" y="2070060"/>
                    <a:pt x="-5740" y="1918552"/>
                    <a:pt x="33342" y="2895600"/>
                  </a:cubicBezTo>
                  <a:cubicBezTo>
                    <a:pt x="34477" y="2923975"/>
                    <a:pt x="60895" y="2945433"/>
                    <a:pt x="71442" y="2971800"/>
                  </a:cubicBezTo>
                  <a:cubicBezTo>
                    <a:pt x="77924" y="2988006"/>
                    <a:pt x="78013" y="3006257"/>
                    <a:pt x="84142" y="3022600"/>
                  </a:cubicBezTo>
                  <a:cubicBezTo>
                    <a:pt x="90789" y="3040327"/>
                    <a:pt x="102895" y="3055673"/>
                    <a:pt x="109542" y="3073400"/>
                  </a:cubicBezTo>
                  <a:cubicBezTo>
                    <a:pt x="120909" y="3103713"/>
                    <a:pt x="130552" y="3174063"/>
                    <a:pt x="134942" y="3200400"/>
                  </a:cubicBezTo>
                  <a:cubicBezTo>
                    <a:pt x="130709" y="3352800"/>
                    <a:pt x="129011" y="3505292"/>
                    <a:pt x="122242" y="3657600"/>
                  </a:cubicBezTo>
                  <a:cubicBezTo>
                    <a:pt x="120540" y="3695897"/>
                    <a:pt x="109542" y="3733566"/>
                    <a:pt x="109542" y="3771900"/>
                  </a:cubicBezTo>
                  <a:cubicBezTo>
                    <a:pt x="109542" y="3932822"/>
                    <a:pt x="106616" y="4094338"/>
                    <a:pt x="122242" y="4254500"/>
                  </a:cubicBezTo>
                  <a:cubicBezTo>
                    <a:pt x="123986" y="4272376"/>
                    <a:pt x="148653" y="4278963"/>
                    <a:pt x="160342" y="4292600"/>
                  </a:cubicBezTo>
                  <a:cubicBezTo>
                    <a:pt x="174117" y="4308671"/>
                    <a:pt x="184504" y="4327470"/>
                    <a:pt x="198442" y="4343400"/>
                  </a:cubicBezTo>
                  <a:cubicBezTo>
                    <a:pt x="259050" y="4412666"/>
                    <a:pt x="244803" y="4372623"/>
                    <a:pt x="287342" y="4457700"/>
                  </a:cubicBezTo>
                  <a:cubicBezTo>
                    <a:pt x="293329" y="4469674"/>
                    <a:pt x="292947" y="4484448"/>
                    <a:pt x="300042" y="4495800"/>
                  </a:cubicBezTo>
                  <a:cubicBezTo>
                    <a:pt x="345211" y="4568070"/>
                    <a:pt x="342840" y="4543614"/>
                    <a:pt x="388942" y="4597400"/>
                  </a:cubicBezTo>
                  <a:cubicBezTo>
                    <a:pt x="402717" y="4613471"/>
                    <a:pt x="413104" y="4632270"/>
                    <a:pt x="427042" y="4648200"/>
                  </a:cubicBezTo>
                  <a:cubicBezTo>
                    <a:pt x="463497" y="4689863"/>
                    <a:pt x="480581" y="4691778"/>
                    <a:pt x="503242" y="4737100"/>
                  </a:cubicBezTo>
                  <a:cubicBezTo>
                    <a:pt x="513437" y="4757490"/>
                    <a:pt x="518447" y="4780210"/>
                    <a:pt x="528642" y="4800600"/>
                  </a:cubicBezTo>
                  <a:cubicBezTo>
                    <a:pt x="559682" y="4862681"/>
                    <a:pt x="550781" y="4812956"/>
                    <a:pt x="566742" y="4876800"/>
                  </a:cubicBezTo>
                  <a:cubicBezTo>
                    <a:pt x="581425" y="4935531"/>
                    <a:pt x="574507" y="4963902"/>
                    <a:pt x="617542" y="5016500"/>
                  </a:cubicBezTo>
                  <a:cubicBezTo>
                    <a:pt x="674130" y="5085663"/>
                    <a:pt x="683727" y="5068911"/>
                    <a:pt x="744542" y="5105400"/>
                  </a:cubicBezTo>
                  <a:cubicBezTo>
                    <a:pt x="860393" y="5174911"/>
                    <a:pt x="776063" y="5149817"/>
                    <a:pt x="909642" y="5168900"/>
                  </a:cubicBezTo>
                  <a:cubicBezTo>
                    <a:pt x="1034698" y="5231428"/>
                    <a:pt x="878002" y="5154838"/>
                    <a:pt x="1023942" y="5219700"/>
                  </a:cubicBezTo>
                  <a:cubicBezTo>
                    <a:pt x="1091511" y="5249731"/>
                    <a:pt x="1066934" y="5249498"/>
                    <a:pt x="1150942" y="5270500"/>
                  </a:cubicBezTo>
                  <a:cubicBezTo>
                    <a:pt x="1309875" y="5310233"/>
                    <a:pt x="1139748" y="5249835"/>
                    <a:pt x="1316042" y="5308600"/>
                  </a:cubicBezTo>
                  <a:cubicBezTo>
                    <a:pt x="1492038" y="5367265"/>
                    <a:pt x="1346165" y="5332550"/>
                    <a:pt x="1493842" y="5359400"/>
                  </a:cubicBezTo>
                  <a:cubicBezTo>
                    <a:pt x="1515080" y="5363261"/>
                    <a:pt x="1536104" y="5368239"/>
                    <a:pt x="1557342" y="5372100"/>
                  </a:cubicBezTo>
                  <a:cubicBezTo>
                    <a:pt x="1582677" y="5376706"/>
                    <a:pt x="1608560" y="5378555"/>
                    <a:pt x="1633542" y="5384800"/>
                  </a:cubicBezTo>
                  <a:cubicBezTo>
                    <a:pt x="1659517" y="5391294"/>
                    <a:pt x="1683767" y="5403706"/>
                    <a:pt x="1709742" y="5410200"/>
                  </a:cubicBezTo>
                  <a:cubicBezTo>
                    <a:pt x="1751625" y="5420671"/>
                    <a:pt x="1836742" y="5435600"/>
                    <a:pt x="1836742" y="5435600"/>
                  </a:cubicBezTo>
                  <a:cubicBezTo>
                    <a:pt x="1853675" y="5444067"/>
                    <a:pt x="1869030" y="5457033"/>
                    <a:pt x="1887542" y="5461000"/>
                  </a:cubicBezTo>
                  <a:cubicBezTo>
                    <a:pt x="2015488" y="5488417"/>
                    <a:pt x="2232058" y="5464999"/>
                    <a:pt x="2332042" y="5461000"/>
                  </a:cubicBezTo>
                  <a:cubicBezTo>
                    <a:pt x="2365909" y="5439833"/>
                    <a:pt x="2400412" y="5419653"/>
                    <a:pt x="2433642" y="5397500"/>
                  </a:cubicBezTo>
                  <a:cubicBezTo>
                    <a:pt x="2446342" y="5389033"/>
                    <a:pt x="2458490" y="5379673"/>
                    <a:pt x="2471742" y="5372100"/>
                  </a:cubicBezTo>
                  <a:cubicBezTo>
                    <a:pt x="2488180" y="5362707"/>
                    <a:pt x="2505609" y="5355167"/>
                    <a:pt x="2522542" y="5346700"/>
                  </a:cubicBezTo>
                  <a:cubicBezTo>
                    <a:pt x="2539534" y="5321212"/>
                    <a:pt x="2575830" y="5268077"/>
                    <a:pt x="2586042" y="5245100"/>
                  </a:cubicBezTo>
                  <a:cubicBezTo>
                    <a:pt x="2593131" y="5229150"/>
                    <a:pt x="2595319" y="5211416"/>
                    <a:pt x="2598742" y="5194300"/>
                  </a:cubicBezTo>
                  <a:cubicBezTo>
                    <a:pt x="2608024" y="5147889"/>
                    <a:pt x="2611139" y="5100109"/>
                    <a:pt x="2624142" y="5054600"/>
                  </a:cubicBezTo>
                  <a:cubicBezTo>
                    <a:pt x="2628335" y="5039924"/>
                    <a:pt x="2641452" y="5029443"/>
                    <a:pt x="2649542" y="5016500"/>
                  </a:cubicBezTo>
                  <a:cubicBezTo>
                    <a:pt x="2662625" y="4995568"/>
                    <a:pt x="2677428" y="4975472"/>
                    <a:pt x="2687642" y="4953000"/>
                  </a:cubicBezTo>
                  <a:cubicBezTo>
                    <a:pt x="2698721" y="4928626"/>
                    <a:pt x="2696978" y="4898219"/>
                    <a:pt x="2713042" y="4876800"/>
                  </a:cubicBezTo>
                  <a:cubicBezTo>
                    <a:pt x="2761918" y="4811632"/>
                    <a:pt x="2736175" y="4840967"/>
                    <a:pt x="2789242" y="4787900"/>
                  </a:cubicBezTo>
                  <a:cubicBezTo>
                    <a:pt x="2810349" y="4724580"/>
                    <a:pt x="2788817" y="4770243"/>
                    <a:pt x="2840042" y="4711700"/>
                  </a:cubicBezTo>
                  <a:cubicBezTo>
                    <a:pt x="2867654" y="4680143"/>
                    <a:pt x="2894473" y="4636909"/>
                    <a:pt x="2928942" y="4610100"/>
                  </a:cubicBezTo>
                  <a:cubicBezTo>
                    <a:pt x="2953039" y="4591358"/>
                    <a:pt x="3005142" y="4559300"/>
                    <a:pt x="3005142" y="4559300"/>
                  </a:cubicBezTo>
                  <a:cubicBezTo>
                    <a:pt x="3029938" y="4484913"/>
                    <a:pt x="3018787" y="4496088"/>
                    <a:pt x="3055942" y="4445000"/>
                  </a:cubicBezTo>
                  <a:cubicBezTo>
                    <a:pt x="3080841" y="4410764"/>
                    <a:pt x="3132142" y="4343400"/>
                    <a:pt x="3132142" y="4343400"/>
                  </a:cubicBezTo>
                  <a:cubicBezTo>
                    <a:pt x="3170987" y="4226866"/>
                    <a:pt x="3106055" y="4408274"/>
                    <a:pt x="3182942" y="4254500"/>
                  </a:cubicBezTo>
                  <a:cubicBezTo>
                    <a:pt x="3194916" y="4230553"/>
                    <a:pt x="3203091" y="4204554"/>
                    <a:pt x="3208342" y="4178300"/>
                  </a:cubicBezTo>
                  <a:cubicBezTo>
                    <a:pt x="3212575" y="4157133"/>
                    <a:pt x="3215807" y="4135741"/>
                    <a:pt x="3221042" y="4114800"/>
                  </a:cubicBezTo>
                  <a:cubicBezTo>
                    <a:pt x="3240696" y="4036185"/>
                    <a:pt x="3228625" y="4120922"/>
                    <a:pt x="3246442" y="4025900"/>
                  </a:cubicBezTo>
                  <a:cubicBezTo>
                    <a:pt x="3255933" y="3975281"/>
                    <a:pt x="3256696" y="3922723"/>
                    <a:pt x="3271842" y="3873500"/>
                  </a:cubicBezTo>
                  <a:cubicBezTo>
                    <a:pt x="3294151" y="3800997"/>
                    <a:pt x="3337218" y="3717347"/>
                    <a:pt x="3373442" y="3644900"/>
                  </a:cubicBezTo>
                  <a:cubicBezTo>
                    <a:pt x="3377675" y="3623733"/>
                    <a:pt x="3378125" y="3601442"/>
                    <a:pt x="3386142" y="3581400"/>
                  </a:cubicBezTo>
                  <a:cubicBezTo>
                    <a:pt x="3405294" y="3533520"/>
                    <a:pt x="3437123" y="3500279"/>
                    <a:pt x="3475042" y="3467100"/>
                  </a:cubicBezTo>
                  <a:cubicBezTo>
                    <a:pt x="3490972" y="3453162"/>
                    <a:pt x="3508618" y="3441303"/>
                    <a:pt x="3525842" y="3429000"/>
                  </a:cubicBezTo>
                  <a:cubicBezTo>
                    <a:pt x="3538262" y="3420128"/>
                    <a:pt x="3551242" y="3412067"/>
                    <a:pt x="3563942" y="3403600"/>
                  </a:cubicBezTo>
                  <a:cubicBezTo>
                    <a:pt x="3586440" y="3313607"/>
                    <a:pt x="3558514" y="3373352"/>
                    <a:pt x="3665542" y="3302000"/>
                  </a:cubicBezTo>
                  <a:cubicBezTo>
                    <a:pt x="3700765" y="3278518"/>
                    <a:pt x="3731648" y="3248871"/>
                    <a:pt x="3767142" y="3225800"/>
                  </a:cubicBezTo>
                  <a:cubicBezTo>
                    <a:pt x="3816452" y="3193749"/>
                    <a:pt x="3870071" y="3168703"/>
                    <a:pt x="3919542" y="3136900"/>
                  </a:cubicBezTo>
                  <a:cubicBezTo>
                    <a:pt x="3988684" y="3092452"/>
                    <a:pt x="4049223" y="3033959"/>
                    <a:pt x="4122742" y="2997200"/>
                  </a:cubicBezTo>
                  <a:cubicBezTo>
                    <a:pt x="4148142" y="2984500"/>
                    <a:pt x="4175920" y="2975727"/>
                    <a:pt x="4198942" y="2959100"/>
                  </a:cubicBezTo>
                  <a:cubicBezTo>
                    <a:pt x="4252550" y="2920383"/>
                    <a:pt x="4294639" y="2866122"/>
                    <a:pt x="4351342" y="2832100"/>
                  </a:cubicBezTo>
                  <a:cubicBezTo>
                    <a:pt x="4375246" y="2817757"/>
                    <a:pt x="4426880" y="2788146"/>
                    <a:pt x="4452942" y="2768600"/>
                  </a:cubicBezTo>
                  <a:cubicBezTo>
                    <a:pt x="4474627" y="2752336"/>
                    <a:pt x="4493888" y="2732836"/>
                    <a:pt x="4516442" y="2717800"/>
                  </a:cubicBezTo>
                  <a:cubicBezTo>
                    <a:pt x="4582901" y="2673494"/>
                    <a:pt x="4651909" y="2633133"/>
                    <a:pt x="4719642" y="2590800"/>
                  </a:cubicBezTo>
                  <a:cubicBezTo>
                    <a:pt x="4753509" y="2569633"/>
                    <a:pt x="4790561" y="2552867"/>
                    <a:pt x="4821242" y="2527300"/>
                  </a:cubicBezTo>
                  <a:lnTo>
                    <a:pt x="4897442" y="2463800"/>
                  </a:lnTo>
                  <a:cubicBezTo>
                    <a:pt x="4975393" y="2268922"/>
                    <a:pt x="4870575" y="2506787"/>
                    <a:pt x="4960942" y="2362200"/>
                  </a:cubicBezTo>
                  <a:cubicBezTo>
                    <a:pt x="4973024" y="2342868"/>
                    <a:pt x="4976908" y="2319454"/>
                    <a:pt x="4986342" y="2298700"/>
                  </a:cubicBezTo>
                  <a:cubicBezTo>
                    <a:pt x="4998093" y="2272847"/>
                    <a:pt x="5009278" y="2246510"/>
                    <a:pt x="5024442" y="2222500"/>
                  </a:cubicBezTo>
                  <a:cubicBezTo>
                    <a:pt x="5119317" y="2072281"/>
                    <a:pt x="5099367" y="2096775"/>
                    <a:pt x="5176842" y="2019300"/>
                  </a:cubicBezTo>
                  <a:cubicBezTo>
                    <a:pt x="5185309" y="1993900"/>
                    <a:pt x="5192298" y="1967959"/>
                    <a:pt x="5202242" y="1943100"/>
                  </a:cubicBezTo>
                  <a:cubicBezTo>
                    <a:pt x="5246517" y="1832414"/>
                    <a:pt x="5212846" y="1951486"/>
                    <a:pt x="5240342" y="1841500"/>
                  </a:cubicBezTo>
                  <a:cubicBezTo>
                    <a:pt x="5231875" y="1701800"/>
                    <a:pt x="5226253" y="1561899"/>
                    <a:pt x="5214942" y="1422400"/>
                  </a:cubicBezTo>
                  <a:cubicBezTo>
                    <a:pt x="5213531" y="1405003"/>
                    <a:pt x="5207037" y="1388383"/>
                    <a:pt x="5202242" y="1371600"/>
                  </a:cubicBezTo>
                  <a:cubicBezTo>
                    <a:pt x="5184407" y="1309178"/>
                    <a:pt x="5190982" y="1350519"/>
                    <a:pt x="5164142" y="1270000"/>
                  </a:cubicBezTo>
                  <a:cubicBezTo>
                    <a:pt x="5158622" y="1253441"/>
                    <a:pt x="5159248" y="1234812"/>
                    <a:pt x="5151442" y="1219200"/>
                  </a:cubicBezTo>
                  <a:cubicBezTo>
                    <a:pt x="5091505" y="1099326"/>
                    <a:pt x="5132180" y="1235567"/>
                    <a:pt x="5087942" y="1117600"/>
                  </a:cubicBezTo>
                  <a:cubicBezTo>
                    <a:pt x="5036810" y="981249"/>
                    <a:pt x="5166319" y="1167795"/>
                    <a:pt x="4999042" y="889000"/>
                  </a:cubicBezTo>
                  <a:cubicBezTo>
                    <a:pt x="4971311" y="842781"/>
                    <a:pt x="4942388" y="792295"/>
                    <a:pt x="4910142" y="749300"/>
                  </a:cubicBezTo>
                  <a:cubicBezTo>
                    <a:pt x="4884742" y="715433"/>
                    <a:pt x="4855722" y="684001"/>
                    <a:pt x="4833942" y="647700"/>
                  </a:cubicBezTo>
                  <a:cubicBezTo>
                    <a:pt x="4821242" y="626533"/>
                    <a:pt x="4810653" y="603947"/>
                    <a:pt x="4795842" y="584200"/>
                  </a:cubicBezTo>
                  <a:cubicBezTo>
                    <a:pt x="4785066" y="569832"/>
                    <a:pt x="4769431" y="559737"/>
                    <a:pt x="4757742" y="546100"/>
                  </a:cubicBezTo>
                  <a:cubicBezTo>
                    <a:pt x="4743967" y="530029"/>
                    <a:pt x="4733417" y="511371"/>
                    <a:pt x="4719642" y="495300"/>
                  </a:cubicBezTo>
                  <a:cubicBezTo>
                    <a:pt x="4674047" y="442106"/>
                    <a:pt x="4624140" y="417069"/>
                    <a:pt x="4567242" y="368300"/>
                  </a:cubicBezTo>
                  <a:cubicBezTo>
                    <a:pt x="4544514" y="348819"/>
                    <a:pt x="4526270" y="324512"/>
                    <a:pt x="4503742" y="304800"/>
                  </a:cubicBezTo>
                  <a:cubicBezTo>
                    <a:pt x="4462172" y="268426"/>
                    <a:pt x="4464060" y="286812"/>
                    <a:pt x="4414842" y="254000"/>
                  </a:cubicBezTo>
                  <a:cubicBezTo>
                    <a:pt x="4337020" y="202119"/>
                    <a:pt x="4359353" y="191164"/>
                    <a:pt x="4262442" y="152400"/>
                  </a:cubicBezTo>
                  <a:cubicBezTo>
                    <a:pt x="4230030" y="139435"/>
                    <a:pt x="4194131" y="137512"/>
                    <a:pt x="4160842" y="127000"/>
                  </a:cubicBezTo>
                  <a:cubicBezTo>
                    <a:pt x="4113592" y="112079"/>
                    <a:pt x="4067148" y="94602"/>
                    <a:pt x="4021142" y="76200"/>
                  </a:cubicBezTo>
                  <a:cubicBezTo>
                    <a:pt x="3982431" y="60715"/>
                    <a:pt x="3946931" y="36854"/>
                    <a:pt x="3906842" y="25400"/>
                  </a:cubicBezTo>
                  <a:cubicBezTo>
                    <a:pt x="3857323" y="11252"/>
                    <a:pt x="3754442" y="0"/>
                    <a:pt x="3754442" y="0"/>
                  </a:cubicBezTo>
                  <a:cubicBezTo>
                    <a:pt x="3572409" y="4233"/>
                    <a:pt x="3390253" y="4791"/>
                    <a:pt x="3208342" y="12700"/>
                  </a:cubicBezTo>
                  <a:cubicBezTo>
                    <a:pt x="3165957" y="14543"/>
                    <a:pt x="3162598" y="38120"/>
                    <a:pt x="3132142" y="63500"/>
                  </a:cubicBezTo>
                  <a:cubicBezTo>
                    <a:pt x="3038363" y="141649"/>
                    <a:pt x="3147586" y="44322"/>
                    <a:pt x="3055942" y="101600"/>
                  </a:cubicBezTo>
                  <a:cubicBezTo>
                    <a:pt x="2999181" y="137075"/>
                    <a:pt x="2950710" y="185966"/>
                    <a:pt x="2890842" y="215900"/>
                  </a:cubicBezTo>
                  <a:cubicBezTo>
                    <a:pt x="2873909" y="224367"/>
                    <a:pt x="2854825" y="229473"/>
                    <a:pt x="2840042" y="241300"/>
                  </a:cubicBezTo>
                  <a:cubicBezTo>
                    <a:pt x="2783944" y="286178"/>
                    <a:pt x="2780602" y="315470"/>
                    <a:pt x="2725742" y="342900"/>
                  </a:cubicBezTo>
                  <a:cubicBezTo>
                    <a:pt x="2713768" y="348887"/>
                    <a:pt x="2699829" y="350060"/>
                    <a:pt x="2687642" y="355600"/>
                  </a:cubicBezTo>
                  <a:cubicBezTo>
                    <a:pt x="2653172" y="371268"/>
                    <a:pt x="2619909" y="389467"/>
                    <a:pt x="2586042" y="406400"/>
                  </a:cubicBezTo>
                  <a:cubicBezTo>
                    <a:pt x="2569109" y="414867"/>
                    <a:pt x="2550994" y="421298"/>
                    <a:pt x="2535242" y="431800"/>
                  </a:cubicBezTo>
                  <a:cubicBezTo>
                    <a:pt x="2522542" y="440267"/>
                    <a:pt x="2511090" y="451001"/>
                    <a:pt x="2497142" y="457200"/>
                  </a:cubicBezTo>
                  <a:cubicBezTo>
                    <a:pt x="2472676" y="468074"/>
                    <a:pt x="2446342" y="474133"/>
                    <a:pt x="2420942" y="482600"/>
                  </a:cubicBezTo>
                  <a:cubicBezTo>
                    <a:pt x="2335762" y="510993"/>
                    <a:pt x="2368689" y="496026"/>
                    <a:pt x="2319342" y="520700"/>
                  </a:cubicBezTo>
                </a:path>
              </a:pathLst>
            </a:custGeom>
            <a:solidFill>
              <a:srgbClr val="ED7D31">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9" name="Tekstiruutu 77"/>
            <p:cNvSpPr txBox="1"/>
            <p:nvPr/>
          </p:nvSpPr>
          <p:spPr>
            <a:xfrm>
              <a:off x="4211960" y="1393031"/>
              <a:ext cx="2149298" cy="307777"/>
            </a:xfrm>
            <a:prstGeom prst="rect">
              <a:avLst/>
            </a:prstGeom>
            <a:noFill/>
          </p:spPr>
          <p:txBody>
            <a:bodyPr wrap="square" rtlCol="0">
              <a:spAutoFit/>
            </a:bodyPr>
            <a:lstStyle/>
            <a:p>
              <a:pPr fontAlgn="auto">
                <a:spcBef>
                  <a:spcPts val="0"/>
                </a:spcBef>
                <a:spcAft>
                  <a:spcPts val="0"/>
                </a:spcAft>
              </a:pPr>
              <a:r>
                <a:rPr lang="en-GB" sz="1400" dirty="0" err="1" smtClean="0">
                  <a:solidFill>
                    <a:prstClr val="black"/>
                  </a:solidFill>
                  <a:latin typeface="Calibri" panose="020F0502020204030204"/>
                </a:rPr>
                <a:t>Altistuva</a:t>
              </a:r>
              <a:r>
                <a:rPr lang="en-GB" sz="1400" dirty="0" smtClean="0">
                  <a:solidFill>
                    <a:prstClr val="black"/>
                  </a:solidFill>
                  <a:latin typeface="Calibri" panose="020F0502020204030204"/>
                </a:rPr>
                <a:t> </a:t>
              </a:r>
              <a:r>
                <a:rPr lang="en-GB" sz="1400" dirty="0" err="1" smtClean="0">
                  <a:solidFill>
                    <a:prstClr val="black"/>
                  </a:solidFill>
                  <a:latin typeface="Calibri" panose="020F0502020204030204"/>
                </a:rPr>
                <a:t>väestön</a:t>
              </a:r>
              <a:r>
                <a:rPr lang="en-GB" sz="1400" dirty="0" smtClean="0">
                  <a:solidFill>
                    <a:prstClr val="black"/>
                  </a:solidFill>
                  <a:latin typeface="Calibri" panose="020F0502020204030204"/>
                </a:rPr>
                <a:t> </a:t>
              </a:r>
              <a:r>
                <a:rPr lang="en-GB" sz="1400" dirty="0" err="1" smtClean="0">
                  <a:solidFill>
                    <a:prstClr val="black"/>
                  </a:solidFill>
                  <a:latin typeface="Calibri" panose="020F0502020204030204"/>
                </a:rPr>
                <a:t>osa</a:t>
              </a:r>
              <a:r>
                <a:rPr lang="en-GB" sz="1400" dirty="0" smtClean="0">
                  <a:solidFill>
                    <a:prstClr val="black"/>
                  </a:solidFill>
                  <a:latin typeface="Calibri" panose="020F0502020204030204"/>
                </a:rPr>
                <a:t> (20)</a:t>
              </a:r>
              <a:endParaRPr lang="en-GB" sz="1400" dirty="0">
                <a:solidFill>
                  <a:prstClr val="black"/>
                </a:solidFill>
                <a:latin typeface="Calibri" panose="020F0502020204030204"/>
              </a:endParaRPr>
            </a:p>
          </p:txBody>
        </p:sp>
        <p:sp>
          <p:nvSpPr>
            <p:cNvPr id="10" name="Tekstiruutu 78"/>
            <p:cNvSpPr txBox="1"/>
            <p:nvPr/>
          </p:nvSpPr>
          <p:spPr>
            <a:xfrm>
              <a:off x="1331640" y="1393031"/>
              <a:ext cx="2369046" cy="307777"/>
            </a:xfrm>
            <a:prstGeom prst="rect">
              <a:avLst/>
            </a:prstGeom>
            <a:noFill/>
          </p:spPr>
          <p:txBody>
            <a:bodyPr wrap="none" rtlCol="0">
              <a:spAutoFit/>
            </a:bodyPr>
            <a:lstStyle>
              <a:defPPr>
                <a:defRPr lang="fi-FI"/>
              </a:defPPr>
              <a:lvl1pPr fontAlgn="auto">
                <a:spcBef>
                  <a:spcPts val="0"/>
                </a:spcBef>
                <a:spcAft>
                  <a:spcPts val="0"/>
                </a:spcAft>
                <a:defRPr sz="1400">
                  <a:solidFill>
                    <a:prstClr val="black"/>
                  </a:solidFill>
                  <a:latin typeface="Calibri" panose="020F0502020204030204"/>
                </a:defRPr>
              </a:lvl1pPr>
            </a:lstStyle>
            <a:p>
              <a:r>
                <a:rPr lang="en-GB" dirty="0" err="1"/>
                <a:t>Altistumaton</a:t>
              </a:r>
              <a:r>
                <a:rPr lang="en-GB" dirty="0"/>
                <a:t> </a:t>
              </a:r>
              <a:r>
                <a:rPr lang="en-GB" dirty="0" err="1"/>
                <a:t>väestön</a:t>
              </a:r>
              <a:r>
                <a:rPr lang="en-GB" dirty="0"/>
                <a:t> </a:t>
              </a:r>
              <a:r>
                <a:rPr lang="en-GB" dirty="0" err="1"/>
                <a:t>osa</a:t>
              </a:r>
              <a:r>
                <a:rPr lang="en-GB" dirty="0"/>
                <a:t> </a:t>
              </a:r>
              <a:r>
                <a:rPr lang="en-GB" dirty="0" smtClean="0"/>
                <a:t>(80</a:t>
              </a:r>
              <a:r>
                <a:rPr lang="en-GB" dirty="0"/>
                <a:t>)</a:t>
              </a:r>
            </a:p>
          </p:txBody>
        </p:sp>
      </p:grpSp>
      <p:sp>
        <p:nvSpPr>
          <p:cNvPr id="11" name="Ellipsi 3"/>
          <p:cNvSpPr/>
          <p:nvPr/>
        </p:nvSpPr>
        <p:spPr>
          <a:xfrm>
            <a:off x="5133651" y="342373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2" name="Ellipsi 4"/>
          <p:cNvSpPr/>
          <p:nvPr/>
        </p:nvSpPr>
        <p:spPr>
          <a:xfrm>
            <a:off x="5418687" y="3382168"/>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3" name="Ellipsi 5"/>
          <p:cNvSpPr/>
          <p:nvPr/>
        </p:nvSpPr>
        <p:spPr>
          <a:xfrm>
            <a:off x="5288046" y="3192144"/>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4" name="Ellipsi 6"/>
          <p:cNvSpPr/>
          <p:nvPr/>
        </p:nvSpPr>
        <p:spPr>
          <a:xfrm>
            <a:off x="5846241" y="3180267"/>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5" name="Ellipsi 7"/>
          <p:cNvSpPr/>
          <p:nvPr/>
        </p:nvSpPr>
        <p:spPr>
          <a:xfrm>
            <a:off x="5929377" y="3435612"/>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6" name="Ellipsi 8"/>
          <p:cNvSpPr/>
          <p:nvPr/>
        </p:nvSpPr>
        <p:spPr>
          <a:xfrm>
            <a:off x="5679970" y="393442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7" name="Ellipsi 9"/>
          <p:cNvSpPr/>
          <p:nvPr/>
        </p:nvSpPr>
        <p:spPr>
          <a:xfrm>
            <a:off x="5549329" y="3744401"/>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8" name="Ellipsi 10"/>
          <p:cNvSpPr/>
          <p:nvPr/>
        </p:nvSpPr>
        <p:spPr>
          <a:xfrm>
            <a:off x="6000636" y="3785969"/>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19" name="Ellipsi 11"/>
          <p:cNvSpPr/>
          <p:nvPr/>
        </p:nvSpPr>
        <p:spPr>
          <a:xfrm>
            <a:off x="5020824" y="2990243"/>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0" name="Ellipsi 12"/>
          <p:cNvSpPr/>
          <p:nvPr/>
        </p:nvSpPr>
        <p:spPr>
          <a:xfrm>
            <a:off x="5394934" y="2895231"/>
            <a:ext cx="190024" cy="190024"/>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1" name="Ellipsi 13"/>
          <p:cNvSpPr/>
          <p:nvPr/>
        </p:nvSpPr>
        <p:spPr>
          <a:xfrm>
            <a:off x="5584958" y="3097132"/>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2" name="Ellipsi 14"/>
          <p:cNvSpPr/>
          <p:nvPr/>
        </p:nvSpPr>
        <p:spPr>
          <a:xfrm>
            <a:off x="5656217" y="3447488"/>
            <a:ext cx="190024" cy="190024"/>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3" name="Ellipsi 15"/>
          <p:cNvSpPr/>
          <p:nvPr/>
        </p:nvSpPr>
        <p:spPr>
          <a:xfrm>
            <a:off x="5905624" y="2913046"/>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4" name="Ellipsi 16"/>
          <p:cNvSpPr/>
          <p:nvPr/>
        </p:nvSpPr>
        <p:spPr>
          <a:xfrm>
            <a:off x="5774982" y="2723022"/>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5" name="Ellipsi 17"/>
          <p:cNvSpPr/>
          <p:nvPr/>
        </p:nvSpPr>
        <p:spPr>
          <a:xfrm>
            <a:off x="6226289" y="2764590"/>
            <a:ext cx="190024" cy="190024"/>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6" name="Ellipsi 18"/>
          <p:cNvSpPr/>
          <p:nvPr/>
        </p:nvSpPr>
        <p:spPr>
          <a:xfrm>
            <a:off x="6190660" y="3349507"/>
            <a:ext cx="190024" cy="190024"/>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7" name="Ellipsi 19"/>
          <p:cNvSpPr/>
          <p:nvPr/>
        </p:nvSpPr>
        <p:spPr>
          <a:xfrm>
            <a:off x="6060018" y="3159483"/>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8" name="Ellipsi 20"/>
          <p:cNvSpPr/>
          <p:nvPr/>
        </p:nvSpPr>
        <p:spPr>
          <a:xfrm>
            <a:off x="6511325" y="3201051"/>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29" name="Ellipsi 21"/>
          <p:cNvSpPr/>
          <p:nvPr/>
        </p:nvSpPr>
        <p:spPr>
          <a:xfrm>
            <a:off x="5359305" y="2619103"/>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30" name="Ellipsi 22"/>
          <p:cNvSpPr/>
          <p:nvPr/>
        </p:nvSpPr>
        <p:spPr>
          <a:xfrm>
            <a:off x="6065956" y="2574566"/>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ndParaRPr>
          </a:p>
        </p:txBody>
      </p:sp>
      <p:sp>
        <p:nvSpPr>
          <p:cNvPr id="31" name="Ellipsi 23"/>
          <p:cNvSpPr/>
          <p:nvPr/>
        </p:nvSpPr>
        <p:spPr>
          <a:xfrm rot="10619892">
            <a:off x="2893126" y="385462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2" name="Ellipsi 24"/>
          <p:cNvSpPr/>
          <p:nvPr/>
        </p:nvSpPr>
        <p:spPr>
          <a:xfrm rot="10619892">
            <a:off x="3111745" y="3766835"/>
            <a:ext cx="190024" cy="190024"/>
          </a:xfrm>
          <a:prstGeom prst="ellipse">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3" name="Ellipsi 25"/>
          <p:cNvSpPr/>
          <p:nvPr/>
        </p:nvSpPr>
        <p:spPr>
          <a:xfrm rot="10619892">
            <a:off x="2865745" y="3577637"/>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4" name="Ellipsi 26"/>
          <p:cNvSpPr/>
          <p:nvPr/>
        </p:nvSpPr>
        <p:spPr>
          <a:xfrm rot="10619892">
            <a:off x="3289952" y="3214633"/>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5" name="Ellipsi 27"/>
          <p:cNvSpPr/>
          <p:nvPr/>
        </p:nvSpPr>
        <p:spPr>
          <a:xfrm rot="10419933">
            <a:off x="3581981" y="3538512"/>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6" name="Ellipsi 28"/>
          <p:cNvSpPr/>
          <p:nvPr/>
        </p:nvSpPr>
        <p:spPr>
          <a:xfrm rot="10419933">
            <a:off x="3639381" y="3903326"/>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7" name="Ellipsi 29"/>
          <p:cNvSpPr/>
          <p:nvPr/>
        </p:nvSpPr>
        <p:spPr>
          <a:xfrm rot="10419933">
            <a:off x="3417888" y="3839161"/>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8" name="Ellipsi 30"/>
          <p:cNvSpPr/>
          <p:nvPr/>
        </p:nvSpPr>
        <p:spPr>
          <a:xfrm rot="10419933">
            <a:off x="3793298" y="3585246"/>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39" name="Ellipsi 31"/>
          <p:cNvSpPr/>
          <p:nvPr/>
        </p:nvSpPr>
        <p:spPr>
          <a:xfrm rot="10619892">
            <a:off x="2531087" y="3590859"/>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0" name="Ellipsi 32"/>
          <p:cNvSpPr/>
          <p:nvPr/>
        </p:nvSpPr>
        <p:spPr>
          <a:xfrm rot="10619892">
            <a:off x="2702902" y="3326834"/>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1" name="Ellipsi 33"/>
          <p:cNvSpPr/>
          <p:nvPr/>
        </p:nvSpPr>
        <p:spPr>
          <a:xfrm rot="10619892">
            <a:off x="3035166" y="3315948"/>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2" name="Ellipsi 34"/>
          <p:cNvSpPr/>
          <p:nvPr/>
        </p:nvSpPr>
        <p:spPr>
          <a:xfrm rot="10619892">
            <a:off x="3312359" y="3541763"/>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3" name="Ellipsi 35"/>
          <p:cNvSpPr/>
          <p:nvPr/>
        </p:nvSpPr>
        <p:spPr>
          <a:xfrm rot="10619892">
            <a:off x="3286953" y="2927493"/>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4" name="Ellipsi 36"/>
          <p:cNvSpPr/>
          <p:nvPr/>
        </p:nvSpPr>
        <p:spPr>
          <a:xfrm rot="10619892">
            <a:off x="2969974" y="2921987"/>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5" name="Ellipsi 37"/>
          <p:cNvSpPr/>
          <p:nvPr/>
        </p:nvSpPr>
        <p:spPr>
          <a:xfrm rot="10619892">
            <a:off x="3320417" y="2652230"/>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6" name="Ellipsi 38"/>
          <p:cNvSpPr/>
          <p:nvPr/>
        </p:nvSpPr>
        <p:spPr>
          <a:xfrm rot="10619892">
            <a:off x="3934939" y="3114776"/>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7" name="Ellipsi 39"/>
          <p:cNvSpPr/>
          <p:nvPr/>
        </p:nvSpPr>
        <p:spPr>
          <a:xfrm rot="10619892">
            <a:off x="3442123" y="3063052"/>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8" name="Ellipsi 40"/>
          <p:cNvSpPr/>
          <p:nvPr/>
        </p:nvSpPr>
        <p:spPr>
          <a:xfrm rot="10619892">
            <a:off x="3817533" y="2809137"/>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49" name="Ellipsi 41"/>
          <p:cNvSpPr/>
          <p:nvPr/>
        </p:nvSpPr>
        <p:spPr>
          <a:xfrm rot="10619892">
            <a:off x="2557632" y="3089251"/>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0" name="Ellipsi 42"/>
          <p:cNvSpPr/>
          <p:nvPr/>
        </p:nvSpPr>
        <p:spPr>
          <a:xfrm rot="10619892">
            <a:off x="3075959" y="260688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1" name="Ellipsi 45"/>
          <p:cNvSpPr/>
          <p:nvPr/>
        </p:nvSpPr>
        <p:spPr>
          <a:xfrm rot="10619892">
            <a:off x="4050013" y="4664841"/>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2" name="Ellipsi 46"/>
          <p:cNvSpPr/>
          <p:nvPr/>
        </p:nvSpPr>
        <p:spPr>
          <a:xfrm rot="10619892">
            <a:off x="3828520" y="4600676"/>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3" name="Ellipsi 47"/>
          <p:cNvSpPr/>
          <p:nvPr/>
        </p:nvSpPr>
        <p:spPr>
          <a:xfrm rot="10619892">
            <a:off x="4252727" y="4237672"/>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4" name="Ellipsi 48"/>
          <p:cNvSpPr/>
          <p:nvPr/>
        </p:nvSpPr>
        <p:spPr>
          <a:xfrm rot="10619892">
            <a:off x="4544756" y="4561551"/>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5" name="Ellipsi 51"/>
          <p:cNvSpPr/>
          <p:nvPr/>
        </p:nvSpPr>
        <p:spPr>
          <a:xfrm rot="10619892">
            <a:off x="4756073" y="460828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6" name="Ellipsi 52"/>
          <p:cNvSpPr/>
          <p:nvPr/>
        </p:nvSpPr>
        <p:spPr>
          <a:xfrm rot="10619892">
            <a:off x="3493862" y="4513966"/>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7" name="Ellipsi 53"/>
          <p:cNvSpPr/>
          <p:nvPr/>
        </p:nvSpPr>
        <p:spPr>
          <a:xfrm rot="10619892">
            <a:off x="3665677" y="4349873"/>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8" name="Ellipsi 54"/>
          <p:cNvSpPr/>
          <p:nvPr/>
        </p:nvSpPr>
        <p:spPr>
          <a:xfrm rot="10619892">
            <a:off x="3997942" y="4338988"/>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59" name="Ellipsi 55"/>
          <p:cNvSpPr/>
          <p:nvPr/>
        </p:nvSpPr>
        <p:spPr>
          <a:xfrm rot="10619892">
            <a:off x="4275134" y="4564802"/>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0" name="Ellipsi 56"/>
          <p:cNvSpPr/>
          <p:nvPr/>
        </p:nvSpPr>
        <p:spPr>
          <a:xfrm rot="10419933">
            <a:off x="4249728" y="3950532"/>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1" name="Ellipsi 57"/>
          <p:cNvSpPr/>
          <p:nvPr/>
        </p:nvSpPr>
        <p:spPr>
          <a:xfrm rot="10419933">
            <a:off x="3907782" y="392918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2" name="Ellipsi 58"/>
          <p:cNvSpPr/>
          <p:nvPr/>
        </p:nvSpPr>
        <p:spPr>
          <a:xfrm rot="10419933">
            <a:off x="4283192" y="3675270"/>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3" name="Ellipsi 59"/>
          <p:cNvSpPr/>
          <p:nvPr/>
        </p:nvSpPr>
        <p:spPr>
          <a:xfrm rot="10619892">
            <a:off x="4897714" y="413781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4" name="Ellipsi 60"/>
          <p:cNvSpPr/>
          <p:nvPr/>
        </p:nvSpPr>
        <p:spPr>
          <a:xfrm rot="10619892">
            <a:off x="4404898" y="4086092"/>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5" name="Ellipsi 61"/>
          <p:cNvSpPr/>
          <p:nvPr/>
        </p:nvSpPr>
        <p:spPr>
          <a:xfrm rot="10619892">
            <a:off x="4720862" y="3793886"/>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6" name="Ellipsi 62"/>
          <p:cNvSpPr/>
          <p:nvPr/>
        </p:nvSpPr>
        <p:spPr>
          <a:xfrm rot="10419933">
            <a:off x="3520407" y="4112291"/>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7" name="Ellipsi 63"/>
          <p:cNvSpPr/>
          <p:nvPr/>
        </p:nvSpPr>
        <p:spPr>
          <a:xfrm rot="10419933">
            <a:off x="4038734" y="362992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8" name="Ellipsi 64"/>
          <p:cNvSpPr/>
          <p:nvPr/>
        </p:nvSpPr>
        <p:spPr>
          <a:xfrm rot="10619892">
            <a:off x="2155182" y="4661409"/>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69" name="Ellipsi 65"/>
          <p:cNvSpPr/>
          <p:nvPr/>
        </p:nvSpPr>
        <p:spPr>
          <a:xfrm rot="10619892">
            <a:off x="2619482" y="431515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0" name="Ellipsi 66"/>
          <p:cNvSpPr/>
          <p:nvPr/>
        </p:nvSpPr>
        <p:spPr>
          <a:xfrm rot="10619892">
            <a:off x="2397989" y="4250990"/>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1" name="Ellipsi 67"/>
          <p:cNvSpPr/>
          <p:nvPr/>
        </p:nvSpPr>
        <p:spPr>
          <a:xfrm rot="10619892">
            <a:off x="3114225" y="421186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2" name="Ellipsi 68"/>
          <p:cNvSpPr/>
          <p:nvPr/>
        </p:nvSpPr>
        <p:spPr>
          <a:xfrm rot="10619892">
            <a:off x="3117461" y="4664842"/>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3" name="Ellipsi 69"/>
          <p:cNvSpPr/>
          <p:nvPr/>
        </p:nvSpPr>
        <p:spPr>
          <a:xfrm rot="10619892">
            <a:off x="2552812" y="467838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4" name="Ellipsi 70"/>
          <p:cNvSpPr/>
          <p:nvPr/>
        </p:nvSpPr>
        <p:spPr>
          <a:xfrm rot="10619892">
            <a:off x="3307904" y="4388963"/>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5" name="Ellipsi 71"/>
          <p:cNvSpPr/>
          <p:nvPr/>
        </p:nvSpPr>
        <p:spPr>
          <a:xfrm rot="10619892">
            <a:off x="2063331" y="4264212"/>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6" name="Ellipsi 72"/>
          <p:cNvSpPr/>
          <p:nvPr/>
        </p:nvSpPr>
        <p:spPr>
          <a:xfrm rot="10619892">
            <a:off x="2235146" y="4000187"/>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7" name="Ellipsi 73"/>
          <p:cNvSpPr/>
          <p:nvPr/>
        </p:nvSpPr>
        <p:spPr>
          <a:xfrm rot="10619892">
            <a:off x="2567411" y="3989302"/>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8" name="Ellipsi 74"/>
          <p:cNvSpPr/>
          <p:nvPr/>
        </p:nvSpPr>
        <p:spPr>
          <a:xfrm rot="10619892">
            <a:off x="2844603" y="4410220"/>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79" name="Tekstiruutu 76"/>
          <p:cNvSpPr txBox="1"/>
          <p:nvPr/>
        </p:nvSpPr>
        <p:spPr>
          <a:xfrm>
            <a:off x="6082934" y="3982998"/>
            <a:ext cx="1242288" cy="369332"/>
          </a:xfrm>
          <a:prstGeom prst="rect">
            <a:avLst/>
          </a:prstGeom>
          <a:noFill/>
        </p:spPr>
        <p:txBody>
          <a:bodyPr wrap="square" rtlCol="0">
            <a:spAutoFit/>
          </a:bodyPr>
          <a:lstStyle/>
          <a:p>
            <a:pPr fontAlgn="auto">
              <a:spcBef>
                <a:spcPts val="0"/>
              </a:spcBef>
              <a:spcAft>
                <a:spcPts val="0"/>
              </a:spcAft>
            </a:pPr>
            <a:r>
              <a:rPr lang="en-GB" dirty="0" smtClean="0">
                <a:solidFill>
                  <a:prstClr val="black"/>
                </a:solidFill>
                <a:latin typeface="Calibri" panose="020F0502020204030204"/>
              </a:rPr>
              <a:t>4/20 (20%)</a:t>
            </a:r>
            <a:endParaRPr lang="en-GB" dirty="0">
              <a:solidFill>
                <a:prstClr val="black"/>
              </a:solidFill>
              <a:latin typeface="Calibri" panose="020F0502020204030204"/>
            </a:endParaRPr>
          </a:p>
        </p:txBody>
      </p:sp>
      <p:sp>
        <p:nvSpPr>
          <p:cNvPr id="80" name="Tekstiruutu 79"/>
          <p:cNvSpPr txBox="1"/>
          <p:nvPr/>
        </p:nvSpPr>
        <p:spPr>
          <a:xfrm>
            <a:off x="1763688" y="4929485"/>
            <a:ext cx="1507628" cy="369332"/>
          </a:xfrm>
          <a:prstGeom prst="rect">
            <a:avLst/>
          </a:prstGeom>
          <a:noFill/>
        </p:spPr>
        <p:txBody>
          <a:bodyPr wrap="square" rtlCol="0">
            <a:spAutoFit/>
          </a:bodyPr>
          <a:lstStyle/>
          <a:p>
            <a:pPr fontAlgn="auto">
              <a:spcBef>
                <a:spcPts val="0"/>
              </a:spcBef>
              <a:spcAft>
                <a:spcPts val="0"/>
              </a:spcAft>
            </a:pPr>
            <a:r>
              <a:rPr lang="en-GB" dirty="0" smtClean="0">
                <a:solidFill>
                  <a:prstClr val="black"/>
                </a:solidFill>
                <a:latin typeface="Calibri" panose="020F0502020204030204"/>
              </a:rPr>
              <a:t>1/80 (1.25%)</a:t>
            </a:r>
            <a:endParaRPr lang="en-GB" dirty="0">
              <a:solidFill>
                <a:prstClr val="black"/>
              </a:solidFill>
              <a:latin typeface="Calibri" panose="020F0502020204030204"/>
            </a:endParaRPr>
          </a:p>
        </p:txBody>
      </p:sp>
      <p:sp>
        <p:nvSpPr>
          <p:cNvPr id="81" name="Tekstiruutu 80"/>
          <p:cNvSpPr txBox="1"/>
          <p:nvPr/>
        </p:nvSpPr>
        <p:spPr>
          <a:xfrm>
            <a:off x="6426188" y="4507668"/>
            <a:ext cx="1818220" cy="923330"/>
          </a:xfrm>
          <a:prstGeom prst="rect">
            <a:avLst/>
          </a:prstGeom>
          <a:noFill/>
        </p:spPr>
        <p:txBody>
          <a:bodyPr wrap="square" rtlCol="0">
            <a:spAutoFit/>
          </a:bodyPr>
          <a:lstStyle/>
          <a:p>
            <a:pPr fontAlgn="auto">
              <a:spcBef>
                <a:spcPts val="0"/>
              </a:spcBef>
              <a:spcAft>
                <a:spcPts val="0"/>
              </a:spcAft>
            </a:pPr>
            <a:r>
              <a:rPr lang="en-GB" dirty="0" smtClean="0">
                <a:solidFill>
                  <a:prstClr val="black"/>
                </a:solidFill>
                <a:latin typeface="Calibri" panose="020F0502020204030204"/>
              </a:rPr>
              <a:t>            20%</a:t>
            </a:r>
          </a:p>
          <a:p>
            <a:pPr fontAlgn="auto">
              <a:spcBef>
                <a:spcPts val="0"/>
              </a:spcBef>
              <a:spcAft>
                <a:spcPts val="0"/>
              </a:spcAft>
            </a:pPr>
            <a:r>
              <a:rPr lang="en-GB" dirty="0" smtClean="0">
                <a:solidFill>
                  <a:prstClr val="black"/>
                </a:solidFill>
                <a:latin typeface="Calibri" panose="020F0502020204030204"/>
              </a:rPr>
              <a:t>RR = --------- = 16</a:t>
            </a:r>
          </a:p>
          <a:p>
            <a:pPr fontAlgn="auto">
              <a:spcBef>
                <a:spcPts val="0"/>
              </a:spcBef>
              <a:spcAft>
                <a:spcPts val="0"/>
              </a:spcAft>
            </a:pPr>
            <a:r>
              <a:rPr lang="en-GB" dirty="0">
                <a:solidFill>
                  <a:prstClr val="black"/>
                </a:solidFill>
                <a:latin typeface="Calibri" panose="020F0502020204030204"/>
              </a:rPr>
              <a:t> </a:t>
            </a:r>
            <a:r>
              <a:rPr lang="en-GB" dirty="0" smtClean="0">
                <a:solidFill>
                  <a:prstClr val="black"/>
                </a:solidFill>
                <a:latin typeface="Calibri" panose="020F0502020204030204"/>
              </a:rPr>
              <a:t>          1.25%</a:t>
            </a:r>
            <a:endParaRPr lang="en-GB" dirty="0">
              <a:solidFill>
                <a:prstClr val="black"/>
              </a:solidFill>
              <a:latin typeface="Calibri" panose="020F0502020204030204"/>
            </a:endParaRPr>
          </a:p>
        </p:txBody>
      </p:sp>
      <p:sp>
        <p:nvSpPr>
          <p:cNvPr id="82" name="Ellipsi 82"/>
          <p:cNvSpPr/>
          <p:nvPr/>
        </p:nvSpPr>
        <p:spPr>
          <a:xfrm rot="10419933">
            <a:off x="3848650" y="338224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83" name="Ellipsi 83"/>
          <p:cNvSpPr/>
          <p:nvPr/>
        </p:nvSpPr>
        <p:spPr>
          <a:xfrm rot="10619892">
            <a:off x="4051364" y="295507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84" name="Ellipsi 84"/>
          <p:cNvSpPr/>
          <p:nvPr/>
        </p:nvSpPr>
        <p:spPr>
          <a:xfrm rot="10619892">
            <a:off x="4343393" y="327895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85" name="Ellipsi 85"/>
          <p:cNvSpPr/>
          <p:nvPr/>
        </p:nvSpPr>
        <p:spPr>
          <a:xfrm rot="10619892">
            <a:off x="4720862" y="3325689"/>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86" name="Ellipsi 86"/>
          <p:cNvSpPr/>
          <p:nvPr/>
        </p:nvSpPr>
        <p:spPr>
          <a:xfrm rot="10619892">
            <a:off x="4073772" y="3282206"/>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87" name="Ellipsi 87"/>
          <p:cNvSpPr/>
          <p:nvPr/>
        </p:nvSpPr>
        <p:spPr>
          <a:xfrm rot="10619892">
            <a:off x="4048365" y="266793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88" name="Ellipsi 88"/>
          <p:cNvSpPr/>
          <p:nvPr/>
        </p:nvSpPr>
        <p:spPr>
          <a:xfrm rot="10619892">
            <a:off x="4081829" y="2392673"/>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89" name="Ellipsi 89"/>
          <p:cNvSpPr/>
          <p:nvPr/>
        </p:nvSpPr>
        <p:spPr>
          <a:xfrm rot="10619892">
            <a:off x="4696351" y="2855218"/>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0" name="Ellipsi 90"/>
          <p:cNvSpPr/>
          <p:nvPr/>
        </p:nvSpPr>
        <p:spPr>
          <a:xfrm rot="10619892">
            <a:off x="4203535" y="280349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1" name="Ellipsi 91"/>
          <p:cNvSpPr/>
          <p:nvPr/>
        </p:nvSpPr>
        <p:spPr>
          <a:xfrm rot="10619892">
            <a:off x="4578945" y="2549580"/>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2" name="Ellipsi 92"/>
          <p:cNvSpPr/>
          <p:nvPr/>
        </p:nvSpPr>
        <p:spPr>
          <a:xfrm rot="10419933">
            <a:off x="3434324" y="5101281"/>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3" name="Ellipsi 93"/>
          <p:cNvSpPr/>
          <p:nvPr/>
        </p:nvSpPr>
        <p:spPr>
          <a:xfrm rot="10419933">
            <a:off x="4517776" y="4907228"/>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4" name="Ellipsi 94"/>
          <p:cNvSpPr/>
          <p:nvPr/>
        </p:nvSpPr>
        <p:spPr>
          <a:xfrm rot="10419933">
            <a:off x="4296282" y="4843063"/>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5" name="Ellipsi 95"/>
          <p:cNvSpPr/>
          <p:nvPr/>
        </p:nvSpPr>
        <p:spPr>
          <a:xfrm rot="10419933">
            <a:off x="3645642" y="5099287"/>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6" name="Ellipsi 96"/>
          <p:cNvSpPr/>
          <p:nvPr/>
        </p:nvSpPr>
        <p:spPr>
          <a:xfrm rot="10419933">
            <a:off x="5110082" y="4488821"/>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7" name="Ellipsi 97"/>
          <p:cNvSpPr/>
          <p:nvPr/>
        </p:nvSpPr>
        <p:spPr>
          <a:xfrm rot="10419933">
            <a:off x="4651159" y="4311722"/>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8" name="Ellipsi 98"/>
          <p:cNvSpPr/>
          <p:nvPr/>
        </p:nvSpPr>
        <p:spPr>
          <a:xfrm rot="10419933">
            <a:off x="4135535" y="5189311"/>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99" name="Ellipsi 99"/>
          <p:cNvSpPr/>
          <p:nvPr/>
        </p:nvSpPr>
        <p:spPr>
          <a:xfrm rot="10419933">
            <a:off x="5088119" y="4874322"/>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00" name="Ellipsi 100"/>
          <p:cNvSpPr/>
          <p:nvPr/>
        </p:nvSpPr>
        <p:spPr>
          <a:xfrm rot="10419933">
            <a:off x="3891077" y="5143966"/>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01" name="Ellipsi 101"/>
          <p:cNvSpPr/>
          <p:nvPr/>
        </p:nvSpPr>
        <p:spPr>
          <a:xfrm rot="10419933">
            <a:off x="3700994" y="4896286"/>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02" name="Tekstiruutu 102"/>
          <p:cNvSpPr txBox="1"/>
          <p:nvPr/>
        </p:nvSpPr>
        <p:spPr>
          <a:xfrm>
            <a:off x="404845" y="2510053"/>
            <a:ext cx="1375761" cy="369332"/>
          </a:xfrm>
          <a:prstGeom prst="rect">
            <a:avLst/>
          </a:prstGeom>
          <a:noFill/>
        </p:spPr>
        <p:txBody>
          <a:bodyPr wrap="none" rtlCol="0">
            <a:spAutoFit/>
          </a:bodyPr>
          <a:lstStyle/>
          <a:p>
            <a:pPr fontAlgn="auto">
              <a:spcBef>
                <a:spcPts val="0"/>
              </a:spcBef>
              <a:spcAft>
                <a:spcPts val="0"/>
              </a:spcAft>
            </a:pPr>
            <a:r>
              <a:rPr lang="en-GB" b="1" dirty="0" err="1" smtClean="0">
                <a:solidFill>
                  <a:prstClr val="black"/>
                </a:solidFill>
                <a:latin typeface="Calibri" panose="020F0502020204030204"/>
              </a:rPr>
              <a:t>Väestö</a:t>
            </a:r>
            <a:r>
              <a:rPr lang="en-GB" b="1" dirty="0" smtClean="0">
                <a:solidFill>
                  <a:prstClr val="black"/>
                </a:solidFill>
                <a:latin typeface="Calibri" panose="020F0502020204030204"/>
              </a:rPr>
              <a:t> (100)</a:t>
            </a:r>
            <a:endParaRPr lang="en-GB" b="1" dirty="0">
              <a:solidFill>
                <a:prstClr val="black"/>
              </a:solidFill>
              <a:latin typeface="Calibri" panose="020F0502020204030204"/>
            </a:endParaRPr>
          </a:p>
        </p:txBody>
      </p:sp>
      <p:sp>
        <p:nvSpPr>
          <p:cNvPr id="103" name="Tekstiruutu 80"/>
          <p:cNvSpPr txBox="1"/>
          <p:nvPr/>
        </p:nvSpPr>
        <p:spPr>
          <a:xfrm>
            <a:off x="3868838" y="5651956"/>
            <a:ext cx="1818220" cy="369332"/>
          </a:xfrm>
          <a:prstGeom prst="rect">
            <a:avLst/>
          </a:prstGeom>
          <a:noFill/>
        </p:spPr>
        <p:txBody>
          <a:bodyPr wrap="square" rtlCol="0">
            <a:spAutoFit/>
          </a:bodyPr>
          <a:lstStyle/>
          <a:p>
            <a:pPr fontAlgn="auto">
              <a:spcBef>
                <a:spcPts val="0"/>
              </a:spcBef>
              <a:spcAft>
                <a:spcPts val="0"/>
              </a:spcAft>
            </a:pPr>
            <a:r>
              <a:rPr lang="en-GB" dirty="0" smtClean="0">
                <a:solidFill>
                  <a:prstClr val="black"/>
                </a:solidFill>
                <a:latin typeface="Calibri" panose="020F0502020204030204"/>
              </a:rPr>
              <a:t>R = 5/100 (5%)</a:t>
            </a:r>
          </a:p>
        </p:txBody>
      </p:sp>
      <p:sp>
        <p:nvSpPr>
          <p:cNvPr id="104" name="TextBox 103"/>
          <p:cNvSpPr txBox="1"/>
          <p:nvPr/>
        </p:nvSpPr>
        <p:spPr>
          <a:xfrm>
            <a:off x="463176" y="3037032"/>
            <a:ext cx="1595309" cy="923330"/>
          </a:xfrm>
          <a:prstGeom prst="rect">
            <a:avLst/>
          </a:prstGeom>
          <a:noFill/>
        </p:spPr>
        <p:txBody>
          <a:bodyPr wrap="none" rtlCol="0">
            <a:spAutoFit/>
          </a:bodyPr>
          <a:lstStyle/>
          <a:p>
            <a:r>
              <a:rPr lang="fi-FI" dirty="0" smtClean="0"/>
              <a:t>terve henkilö</a:t>
            </a:r>
          </a:p>
          <a:p>
            <a:endParaRPr lang="fi-FI" dirty="0" smtClean="0"/>
          </a:p>
          <a:p>
            <a:r>
              <a:rPr lang="fi-FI" dirty="0" smtClean="0"/>
              <a:t>sairas </a:t>
            </a:r>
            <a:r>
              <a:rPr lang="fi-FI" dirty="0" smtClean="0"/>
              <a:t>henkilö</a:t>
            </a:r>
            <a:endParaRPr lang="fi-FI" dirty="0" smtClean="0"/>
          </a:p>
        </p:txBody>
      </p:sp>
      <p:cxnSp>
        <p:nvCxnSpPr>
          <p:cNvPr id="105" name="Straight Arrow Connector 104"/>
          <p:cNvCxnSpPr/>
          <p:nvPr/>
        </p:nvCxnSpPr>
        <p:spPr>
          <a:xfrm>
            <a:off x="1907704" y="3211332"/>
            <a:ext cx="58529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2021961" y="3829879"/>
            <a:ext cx="10906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7" name="Ellipsi 94"/>
          <p:cNvSpPr/>
          <p:nvPr/>
        </p:nvSpPr>
        <p:spPr>
          <a:xfrm rot="10419933">
            <a:off x="4038735" y="4914224"/>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08" name="Ellipsi 95"/>
          <p:cNvSpPr/>
          <p:nvPr/>
        </p:nvSpPr>
        <p:spPr>
          <a:xfrm rot="10419933">
            <a:off x="3219140" y="4931373"/>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09" name="Ellipsi 52"/>
          <p:cNvSpPr/>
          <p:nvPr/>
        </p:nvSpPr>
        <p:spPr>
          <a:xfrm rot="10619892">
            <a:off x="3444419" y="4734541"/>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0" name="Ellipsi 35"/>
          <p:cNvSpPr/>
          <p:nvPr/>
        </p:nvSpPr>
        <p:spPr>
          <a:xfrm rot="10619892">
            <a:off x="2880718" y="3114774"/>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1" name="Ellipsi 38"/>
          <p:cNvSpPr/>
          <p:nvPr/>
        </p:nvSpPr>
        <p:spPr>
          <a:xfrm rot="10619892">
            <a:off x="2542169" y="268451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2" name="Ellipsi 83"/>
          <p:cNvSpPr/>
          <p:nvPr/>
        </p:nvSpPr>
        <p:spPr>
          <a:xfrm rot="10619892">
            <a:off x="2747464" y="2425146"/>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3" name="Ellipsi 86"/>
          <p:cNvSpPr/>
          <p:nvPr/>
        </p:nvSpPr>
        <p:spPr>
          <a:xfrm rot="10619892">
            <a:off x="2681002" y="285194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4" name="Ellipsi 35"/>
          <p:cNvSpPr/>
          <p:nvPr/>
        </p:nvSpPr>
        <p:spPr>
          <a:xfrm rot="10619892">
            <a:off x="2258933" y="2817637"/>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5" name="Ellipsi 27"/>
          <p:cNvSpPr/>
          <p:nvPr/>
        </p:nvSpPr>
        <p:spPr>
          <a:xfrm rot="10419933">
            <a:off x="3636800" y="3210388"/>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6" name="Ellipsi 87"/>
          <p:cNvSpPr/>
          <p:nvPr/>
        </p:nvSpPr>
        <p:spPr>
          <a:xfrm rot="10619892">
            <a:off x="3651204" y="2519246"/>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7" name="Ellipsi 42"/>
          <p:cNvSpPr/>
          <p:nvPr/>
        </p:nvSpPr>
        <p:spPr>
          <a:xfrm rot="10619892">
            <a:off x="3275674" y="2419389"/>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8" name="Ellipsi 91"/>
          <p:cNvSpPr/>
          <p:nvPr/>
        </p:nvSpPr>
        <p:spPr>
          <a:xfrm rot="10619892">
            <a:off x="4295320" y="2568077"/>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19" name="Ellipsi 89"/>
          <p:cNvSpPr/>
          <p:nvPr/>
        </p:nvSpPr>
        <p:spPr>
          <a:xfrm rot="10619892">
            <a:off x="4442200" y="2997275"/>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20" name="Ellipsi 85"/>
          <p:cNvSpPr/>
          <p:nvPr/>
        </p:nvSpPr>
        <p:spPr>
          <a:xfrm rot="10619892">
            <a:off x="4509118" y="3567074"/>
            <a:ext cx="190024" cy="19002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smtClean="0">
              <a:ln>
                <a:noFill/>
              </a:ln>
              <a:solidFill>
                <a:prstClr val="white"/>
              </a:solidFill>
              <a:effectLst/>
              <a:uLnTx/>
              <a:uFillTx/>
              <a:latin typeface="Calibri" panose="020F0502020204030204"/>
            </a:endParaRPr>
          </a:p>
        </p:txBody>
      </p:sp>
      <p:sp>
        <p:nvSpPr>
          <p:cNvPr id="122" name="TextBox 121"/>
          <p:cNvSpPr txBox="1"/>
          <p:nvPr/>
        </p:nvSpPr>
        <p:spPr>
          <a:xfrm>
            <a:off x="7092280" y="6055404"/>
            <a:ext cx="1537600" cy="230832"/>
          </a:xfrm>
          <a:prstGeom prst="rect">
            <a:avLst/>
          </a:prstGeom>
          <a:noFill/>
        </p:spPr>
        <p:txBody>
          <a:bodyPr wrap="none" rtlCol="0">
            <a:spAutoFit/>
          </a:bodyPr>
          <a:lstStyle/>
          <a:p>
            <a:r>
              <a:rPr lang="fi-FI" sz="900" dirty="0" smtClean="0"/>
              <a:t>Kuva: Otto Hänninen, THL</a:t>
            </a:r>
            <a:endParaRPr lang="en-US" sz="900" dirty="0"/>
          </a:p>
        </p:txBody>
      </p:sp>
    </p:spTree>
    <p:extLst>
      <p:ext uri="{BB962C8B-B14F-4D97-AF65-F5344CB8AC3E}">
        <p14:creationId xmlns:p14="http://schemas.microsoft.com/office/powerpoint/2010/main" val="25107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wipe(down)">
                                      <p:cBhvr>
                                        <p:cTn id="20" dur="580">
                                          <p:stCondLst>
                                            <p:cond delay="0"/>
                                          </p:stCondLst>
                                        </p:cTn>
                                        <p:tgtEl>
                                          <p:spTgt spid="81"/>
                                        </p:tgtEl>
                                      </p:cBhvr>
                                    </p:animEffect>
                                    <p:anim calcmode="lin" valueType="num">
                                      <p:cBhvr>
                                        <p:cTn id="21"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26" dur="26">
                                          <p:stCondLst>
                                            <p:cond delay="650"/>
                                          </p:stCondLst>
                                        </p:cTn>
                                        <p:tgtEl>
                                          <p:spTgt spid="81"/>
                                        </p:tgtEl>
                                      </p:cBhvr>
                                      <p:to x="100000" y="60000"/>
                                    </p:animScale>
                                    <p:animScale>
                                      <p:cBhvr>
                                        <p:cTn id="27" dur="166" decel="50000">
                                          <p:stCondLst>
                                            <p:cond delay="676"/>
                                          </p:stCondLst>
                                        </p:cTn>
                                        <p:tgtEl>
                                          <p:spTgt spid="81"/>
                                        </p:tgtEl>
                                      </p:cBhvr>
                                      <p:to x="100000" y="100000"/>
                                    </p:animScale>
                                    <p:animScale>
                                      <p:cBhvr>
                                        <p:cTn id="28" dur="26">
                                          <p:stCondLst>
                                            <p:cond delay="1312"/>
                                          </p:stCondLst>
                                        </p:cTn>
                                        <p:tgtEl>
                                          <p:spTgt spid="81"/>
                                        </p:tgtEl>
                                      </p:cBhvr>
                                      <p:to x="100000" y="80000"/>
                                    </p:animScale>
                                    <p:animScale>
                                      <p:cBhvr>
                                        <p:cTn id="29" dur="166" decel="50000">
                                          <p:stCondLst>
                                            <p:cond delay="1338"/>
                                          </p:stCondLst>
                                        </p:cTn>
                                        <p:tgtEl>
                                          <p:spTgt spid="81"/>
                                        </p:tgtEl>
                                      </p:cBhvr>
                                      <p:to x="100000" y="100000"/>
                                    </p:animScale>
                                    <p:animScale>
                                      <p:cBhvr>
                                        <p:cTn id="30" dur="26">
                                          <p:stCondLst>
                                            <p:cond delay="1642"/>
                                          </p:stCondLst>
                                        </p:cTn>
                                        <p:tgtEl>
                                          <p:spTgt spid="81"/>
                                        </p:tgtEl>
                                      </p:cBhvr>
                                      <p:to x="100000" y="90000"/>
                                    </p:animScale>
                                    <p:animScale>
                                      <p:cBhvr>
                                        <p:cTn id="31" dur="166" decel="50000">
                                          <p:stCondLst>
                                            <p:cond delay="1668"/>
                                          </p:stCondLst>
                                        </p:cTn>
                                        <p:tgtEl>
                                          <p:spTgt spid="81"/>
                                        </p:tgtEl>
                                      </p:cBhvr>
                                      <p:to x="100000" y="100000"/>
                                    </p:animScale>
                                    <p:animScale>
                                      <p:cBhvr>
                                        <p:cTn id="32" dur="26">
                                          <p:stCondLst>
                                            <p:cond delay="1808"/>
                                          </p:stCondLst>
                                        </p:cTn>
                                        <p:tgtEl>
                                          <p:spTgt spid="81"/>
                                        </p:tgtEl>
                                      </p:cBhvr>
                                      <p:to x="100000" y="95000"/>
                                    </p:animScale>
                                    <p:animScale>
                                      <p:cBhvr>
                                        <p:cTn id="33" dur="166" decel="50000">
                                          <p:stCondLst>
                                            <p:cond delay="1834"/>
                                          </p:stCondLst>
                                        </p:cTn>
                                        <p:tgtEl>
                                          <p:spTgt spid="8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4392488" cy="406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411A0FB9-DF1C-4476-B6EB-7508CA456473}" type="datetime1">
              <a:rPr lang="fi-FI" smtClean="0"/>
              <a:t>11.4.2019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8</a:t>
            </a:fld>
            <a:endParaRPr lang="fi-FI"/>
          </a:p>
        </p:txBody>
      </p:sp>
      <p:sp>
        <p:nvSpPr>
          <p:cNvPr id="2" name="Title 1"/>
          <p:cNvSpPr>
            <a:spLocks noGrp="1"/>
          </p:cNvSpPr>
          <p:nvPr>
            <p:ph type="title"/>
          </p:nvPr>
        </p:nvSpPr>
        <p:spPr/>
        <p:txBody>
          <a:bodyPr/>
          <a:lstStyle/>
          <a:p>
            <a:r>
              <a:rPr lang="fi-FI" dirty="0" smtClean="0"/>
              <a:t>Tautitaakan laskenta </a:t>
            </a:r>
            <a:r>
              <a:rPr lang="fi-FI" sz="1600" dirty="0" smtClean="0">
                <a:solidFill>
                  <a:schemeClr val="tx1"/>
                </a:solidFill>
              </a:rPr>
              <a:t>(</a:t>
            </a:r>
            <a:r>
              <a:rPr lang="fi-FI" sz="1600" dirty="0">
                <a:solidFill>
                  <a:schemeClr val="tx1"/>
                </a:solidFill>
              </a:rPr>
              <a:t>top </a:t>
            </a:r>
            <a:r>
              <a:rPr lang="fi-FI" sz="1600" dirty="0" err="1">
                <a:solidFill>
                  <a:schemeClr val="tx1"/>
                </a:solidFill>
              </a:rPr>
              <a:t>down</a:t>
            </a:r>
            <a:r>
              <a:rPr lang="fi-FI" sz="1600" dirty="0" smtClean="0">
                <a:solidFill>
                  <a:schemeClr val="tx1"/>
                </a:solidFill>
              </a:rPr>
              <a:t>)</a:t>
            </a:r>
            <a:r>
              <a:rPr lang="fi-FI" dirty="0" smtClean="0"/>
              <a:t>: väestösyyosuus</a:t>
            </a:r>
            <a:endParaRPr lang="en-US" sz="2000" dirty="0">
              <a:solidFill>
                <a:schemeClr val="tx1"/>
              </a:solidFill>
            </a:endParaRPr>
          </a:p>
        </p:txBody>
      </p:sp>
      <p:sp>
        <p:nvSpPr>
          <p:cNvPr id="7" name="Rectangle 6"/>
          <p:cNvSpPr/>
          <p:nvPr/>
        </p:nvSpPr>
        <p:spPr>
          <a:xfrm>
            <a:off x="4716016" y="2060848"/>
            <a:ext cx="4104456" cy="3693319"/>
          </a:xfrm>
          <a:prstGeom prst="rect">
            <a:avLst/>
          </a:prstGeom>
        </p:spPr>
        <p:txBody>
          <a:bodyPr wrap="square">
            <a:spAutoFit/>
          </a:bodyPr>
          <a:lstStyle/>
          <a:p>
            <a:r>
              <a:rPr lang="fi-FI" dirty="0"/>
              <a:t>engl. </a:t>
            </a:r>
            <a:r>
              <a:rPr lang="fi-FI" dirty="0" err="1"/>
              <a:t>population</a:t>
            </a:r>
            <a:r>
              <a:rPr lang="fi-FI" dirty="0"/>
              <a:t> </a:t>
            </a:r>
            <a:r>
              <a:rPr lang="fi-FI" dirty="0" err="1"/>
              <a:t>attributable</a:t>
            </a:r>
            <a:r>
              <a:rPr lang="fi-FI" dirty="0"/>
              <a:t> </a:t>
            </a:r>
            <a:r>
              <a:rPr lang="fi-FI" dirty="0" err="1"/>
              <a:t>fraction</a:t>
            </a:r>
            <a:r>
              <a:rPr lang="fi-FI" dirty="0"/>
              <a:t> (PAF)</a:t>
            </a:r>
          </a:p>
          <a:p>
            <a:endParaRPr lang="fi-FI" dirty="0"/>
          </a:p>
          <a:p>
            <a:r>
              <a:rPr lang="fi-FI" dirty="0"/>
              <a:t>Kuinka suuri osuus taudista aiheutuu väestötasolla tietystä riskitekijästä</a:t>
            </a:r>
            <a:r>
              <a:rPr lang="fi-FI" dirty="0"/>
              <a:t>?</a:t>
            </a:r>
          </a:p>
          <a:p>
            <a:endParaRPr lang="fi-FI" dirty="0"/>
          </a:p>
          <a:p>
            <a:r>
              <a:rPr lang="fi-FI" dirty="0"/>
              <a:t>Voidaan yhdistää taudin kokonaistautitaakan tai taudin ilmaantuvuuden </a:t>
            </a:r>
            <a:r>
              <a:rPr lang="fi-FI" dirty="0" smtClean="0"/>
              <a:t>kanssa</a:t>
            </a:r>
          </a:p>
          <a:p>
            <a:endParaRPr lang="fi-FI" dirty="0"/>
          </a:p>
          <a:p>
            <a:r>
              <a:rPr lang="fi-FI" dirty="0" smtClean="0"/>
              <a:t>Oletus: </a:t>
            </a:r>
            <a:r>
              <a:rPr lang="fi-FI" dirty="0" err="1" smtClean="0"/>
              <a:t>altisteen</a:t>
            </a:r>
            <a:r>
              <a:rPr lang="fi-FI" dirty="0" smtClean="0"/>
              <a:t> syyksiluettava riski on suhteessa taustariskiin.</a:t>
            </a:r>
            <a:endParaRPr lang="fi-FI" dirty="0"/>
          </a:p>
          <a:p>
            <a:endParaRPr lang="fi-FI" dirty="0"/>
          </a:p>
        </p:txBody>
      </p:sp>
      <p:sp>
        <p:nvSpPr>
          <p:cNvPr id="9" name="TextBox 8"/>
          <p:cNvSpPr txBox="1"/>
          <p:nvPr/>
        </p:nvSpPr>
        <p:spPr>
          <a:xfrm>
            <a:off x="323528" y="5949280"/>
            <a:ext cx="7814960" cy="230832"/>
          </a:xfrm>
          <a:prstGeom prst="rect">
            <a:avLst/>
          </a:prstGeom>
          <a:noFill/>
        </p:spPr>
        <p:txBody>
          <a:bodyPr wrap="none" rtlCol="0">
            <a:spAutoFit/>
          </a:bodyPr>
          <a:lstStyle/>
          <a:p>
            <a:r>
              <a:rPr lang="fi-FI" sz="900" dirty="0" smtClean="0"/>
              <a:t>Kuva: Hänninen and </a:t>
            </a:r>
            <a:r>
              <a:rPr lang="fi-FI" sz="900" dirty="0" err="1" smtClean="0"/>
              <a:t>Knol</a:t>
            </a:r>
            <a:r>
              <a:rPr lang="fi-FI" sz="900" dirty="0" smtClean="0"/>
              <a:t> 2011: </a:t>
            </a:r>
            <a:r>
              <a:rPr lang="en-US" sz="900" dirty="0"/>
              <a:t>European Perspectives on Environmental Burden of Disease Estimates for Nine Stressors in Six European Countries</a:t>
            </a:r>
          </a:p>
        </p:txBody>
      </p:sp>
      <p:sp>
        <p:nvSpPr>
          <p:cNvPr id="3" name="TextBox 2"/>
          <p:cNvSpPr txBox="1"/>
          <p:nvPr/>
        </p:nvSpPr>
        <p:spPr>
          <a:xfrm>
            <a:off x="3491880" y="5445224"/>
            <a:ext cx="2880320" cy="369332"/>
          </a:xfrm>
          <a:prstGeom prst="rect">
            <a:avLst/>
          </a:prstGeom>
          <a:noFill/>
        </p:spPr>
        <p:txBody>
          <a:bodyPr wrap="square" rtlCol="0">
            <a:spAutoFit/>
          </a:bodyPr>
          <a:lstStyle/>
          <a:p>
            <a:r>
              <a:rPr lang="fi-FI" dirty="0" err="1"/>
              <a:t>eBoD</a:t>
            </a:r>
            <a:r>
              <a:rPr lang="fi-FI" dirty="0"/>
              <a:t> = PAF * </a:t>
            </a:r>
            <a:r>
              <a:rPr lang="fi-FI" dirty="0" err="1"/>
              <a:t>BoD</a:t>
            </a:r>
            <a:endParaRPr lang="fi-FI" dirty="0"/>
          </a:p>
        </p:txBody>
      </p:sp>
    </p:spTree>
    <p:extLst>
      <p:ext uri="{BB962C8B-B14F-4D97-AF65-F5344CB8AC3E}">
        <p14:creationId xmlns:p14="http://schemas.microsoft.com/office/powerpoint/2010/main" val="2893982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fi-FI" dirty="0" smtClean="0"/>
              <a:t>Jos taudin kokonaistautitaakkaa ei ole saatavilla, käytetään taudin ilmaantuvuus- tai esiintyvyysaineistoja</a:t>
            </a:r>
          </a:p>
          <a:p>
            <a:r>
              <a:rPr lang="fi-FI" dirty="0" smtClean="0"/>
              <a:t>Riskitekijään yhdistyvien tapausten määrä voidaan arvioida käyttäen </a:t>
            </a:r>
            <a:r>
              <a:rPr lang="fi-FI" dirty="0" err="1" smtClean="0"/>
              <a:t>PAF:ia</a:t>
            </a:r>
            <a:r>
              <a:rPr lang="fi-FI" dirty="0" smtClean="0"/>
              <a:t>, yksikköriskiä (UR) tai suoraa tietoa riskitekijöiden aiheuttamasta tapausmäärästä</a:t>
            </a:r>
          </a:p>
          <a:p>
            <a:r>
              <a:rPr lang="fi-FI" dirty="0" smtClean="0"/>
              <a:t>Tautitaakka lasketaan </a:t>
            </a:r>
            <a:r>
              <a:rPr lang="fi-FI" dirty="0" err="1" smtClean="0"/>
              <a:t>bottom</a:t>
            </a:r>
            <a:r>
              <a:rPr lang="fi-FI" dirty="0" smtClean="0"/>
              <a:t> </a:t>
            </a:r>
            <a:r>
              <a:rPr lang="fi-FI" dirty="0" err="1" smtClean="0"/>
              <a:t>up</a:t>
            </a:r>
            <a:r>
              <a:rPr lang="fi-FI" dirty="0" smtClean="0"/>
              <a:t> </a:t>
            </a:r>
            <a:r>
              <a:rPr lang="fi-FI" dirty="0"/>
              <a:t>-</a:t>
            </a:r>
            <a:r>
              <a:rPr lang="fi-FI" dirty="0" smtClean="0"/>
              <a:t>lähestymisellä näin:</a:t>
            </a:r>
            <a:endParaRPr lang="fi-FI" dirty="0" smtClean="0"/>
          </a:p>
          <a:p>
            <a:pPr marL="625475" lvl="2" indent="0">
              <a:buNone/>
            </a:pPr>
            <a:r>
              <a:rPr lang="fi-FI" dirty="0"/>
              <a:t>	</a:t>
            </a:r>
            <a:endParaRPr lang="fi-FI" dirty="0" smtClean="0"/>
          </a:p>
          <a:p>
            <a:pPr marL="625475" lvl="2" indent="0">
              <a:buNone/>
            </a:pPr>
            <a:r>
              <a:rPr lang="fi-FI" dirty="0"/>
              <a:t>	</a:t>
            </a:r>
            <a:r>
              <a:rPr lang="fi-FI" dirty="0" smtClean="0"/>
              <a:t>	</a:t>
            </a:r>
            <a:r>
              <a:rPr lang="fi-FI" sz="2200" dirty="0" err="1" smtClean="0"/>
              <a:t>eBoD</a:t>
            </a:r>
            <a:r>
              <a:rPr lang="fi-FI" sz="2200" dirty="0" smtClean="0"/>
              <a:t> = DW </a:t>
            </a:r>
            <a:r>
              <a:rPr lang="fi-FI" sz="2200" dirty="0" smtClean="0"/>
              <a:t>* L * AI</a:t>
            </a:r>
          </a:p>
          <a:p>
            <a:pPr marL="625475" lvl="2" indent="0">
              <a:buNone/>
            </a:pPr>
            <a:r>
              <a:rPr lang="fi-FI" dirty="0" smtClean="0"/>
              <a:t>Missä DW on haittapainokerroin, L on sairauden kesto tai menetetty elinikä ja AI on riskitekijään yhdistettyjen tapausten määrä</a:t>
            </a:r>
          </a:p>
          <a:p>
            <a:endParaRPr lang="en-US" dirty="0"/>
          </a:p>
        </p:txBody>
      </p:sp>
      <p:sp>
        <p:nvSpPr>
          <p:cNvPr id="4" name="Date Placeholder 3"/>
          <p:cNvSpPr>
            <a:spLocks noGrp="1"/>
          </p:cNvSpPr>
          <p:nvPr>
            <p:ph type="dt" sz="half" idx="10"/>
          </p:nvPr>
        </p:nvSpPr>
        <p:spPr/>
        <p:txBody>
          <a:bodyPr/>
          <a:lstStyle/>
          <a:p>
            <a:fld id="{922D92A9-E4F7-4A4C-8070-D51AC84E1149}" type="datetime1">
              <a:rPr lang="fi-FI" smtClean="0"/>
              <a:t>11.4.2019</a:t>
            </a:fld>
            <a:endParaRPr lang="fi-FI"/>
          </a:p>
        </p:txBody>
      </p:sp>
      <p:sp>
        <p:nvSpPr>
          <p:cNvPr id="5" name="Footer Placeholder 4"/>
          <p:cNvSpPr>
            <a:spLocks noGrp="1"/>
          </p:cNvSpPr>
          <p:nvPr>
            <p:ph type="ftr" sz="quarter" idx="11"/>
          </p:nvPr>
        </p:nvSpPr>
        <p:spPr/>
        <p:txBody>
          <a:bodyPr/>
          <a:lstStyle/>
          <a:p>
            <a:r>
              <a:rPr lang="fi-FI" smtClean="0"/>
              <a:t>RUORI: Tautitaakka 25.4.2019 / Jouni Tuomisto</a:t>
            </a:r>
            <a:endParaRPr lang="fi-FI"/>
          </a:p>
        </p:txBody>
      </p:sp>
      <p:sp>
        <p:nvSpPr>
          <p:cNvPr id="6" name="Slide Number Placeholder 5"/>
          <p:cNvSpPr>
            <a:spLocks noGrp="1"/>
          </p:cNvSpPr>
          <p:nvPr>
            <p:ph type="sldNum" sz="quarter" idx="12"/>
          </p:nvPr>
        </p:nvSpPr>
        <p:spPr/>
        <p:txBody>
          <a:bodyPr/>
          <a:lstStyle/>
          <a:p>
            <a:fld id="{75C47369-19E2-4791-B101-DB9661BC3DFB}" type="slidenum">
              <a:rPr lang="fi-FI" smtClean="0"/>
              <a:pPr/>
              <a:t>9</a:t>
            </a:fld>
            <a:endParaRPr lang="fi-FI"/>
          </a:p>
        </p:txBody>
      </p:sp>
      <p:sp>
        <p:nvSpPr>
          <p:cNvPr id="2" name="Title 1"/>
          <p:cNvSpPr>
            <a:spLocks noGrp="1"/>
          </p:cNvSpPr>
          <p:nvPr>
            <p:ph type="title"/>
          </p:nvPr>
        </p:nvSpPr>
        <p:spPr/>
        <p:txBody>
          <a:bodyPr/>
          <a:lstStyle/>
          <a:p>
            <a:r>
              <a:rPr lang="fi-FI" dirty="0" smtClean="0"/>
              <a:t>Tautitaakan laskenta: </a:t>
            </a:r>
            <a:r>
              <a:rPr lang="fi-FI" dirty="0" err="1" smtClean="0"/>
              <a:t>bottom</a:t>
            </a:r>
            <a:r>
              <a:rPr lang="fi-FI" dirty="0" smtClean="0"/>
              <a:t> </a:t>
            </a:r>
            <a:r>
              <a:rPr lang="fi-FI" dirty="0" err="1" smtClean="0"/>
              <a:t>up</a:t>
            </a:r>
            <a:r>
              <a:rPr lang="fi-FI" dirty="0" smtClean="0"/>
              <a:t>  </a:t>
            </a:r>
            <a:endParaRPr lang="en-US" dirty="0"/>
          </a:p>
        </p:txBody>
      </p:sp>
    </p:spTree>
    <p:extLst>
      <p:ext uri="{BB962C8B-B14F-4D97-AF65-F5344CB8AC3E}">
        <p14:creationId xmlns:p14="http://schemas.microsoft.com/office/powerpoint/2010/main" val="4094510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S_FI-teema">
  <a:themeElements>
    <a:clrScheme name="Valtioneuvosto">
      <a:dk1>
        <a:sysClr val="windowText" lastClr="000000"/>
      </a:dk1>
      <a:lt1>
        <a:sysClr val="window" lastClr="FFFFFF"/>
      </a:lt1>
      <a:dk2>
        <a:srgbClr val="006FB9"/>
      </a:dk2>
      <a:lt2>
        <a:srgbClr val="7A8A90"/>
      </a:lt2>
      <a:accent1>
        <a:srgbClr val="0ABBEF"/>
      </a:accent1>
      <a:accent2>
        <a:srgbClr val="006FB9"/>
      </a:accent2>
      <a:accent3>
        <a:srgbClr val="82C4D9"/>
      </a:accent3>
      <a:accent4>
        <a:srgbClr val="BAE0EB"/>
      </a:accent4>
      <a:accent5>
        <a:srgbClr val="F7AD29"/>
      </a:accent5>
      <a:accent6>
        <a:srgbClr val="FB701D"/>
      </a:accent6>
      <a:hlink>
        <a:srgbClr val="0000FF"/>
      </a:hlink>
      <a:folHlink>
        <a:srgbClr val="800080"/>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err="1"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807F83"/>
      </a:dk2>
      <a:lt2>
        <a:srgbClr val="EEECE1"/>
      </a:lt2>
      <a:accent1>
        <a:srgbClr val="7BC143"/>
      </a:accent1>
      <a:accent2>
        <a:srgbClr val="6BC9C7"/>
      </a:accent2>
      <a:accent3>
        <a:srgbClr val="FFFFFF"/>
      </a:accent3>
      <a:accent4>
        <a:srgbClr val="000000"/>
      </a:accent4>
      <a:accent5>
        <a:srgbClr val="BFDDB0"/>
      </a:accent5>
      <a:accent6>
        <a:srgbClr val="60B6B4"/>
      </a:accent6>
      <a:hlink>
        <a:srgbClr val="C1DF63"/>
      </a:hlink>
      <a:folHlink>
        <a:srgbClr val="5191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807F83"/>
      </a:dk2>
      <a:lt2>
        <a:srgbClr val="EEECE1"/>
      </a:lt2>
      <a:accent1>
        <a:srgbClr val="7BC143"/>
      </a:accent1>
      <a:accent2>
        <a:srgbClr val="6BC9C7"/>
      </a:accent2>
      <a:accent3>
        <a:srgbClr val="FFFFFF"/>
      </a:accent3>
      <a:accent4>
        <a:srgbClr val="000000"/>
      </a:accent4>
      <a:accent5>
        <a:srgbClr val="BFDDB0"/>
      </a:accent5>
      <a:accent6>
        <a:srgbClr val="60B6B4"/>
      </a:accent6>
      <a:hlink>
        <a:srgbClr val="C1DF63"/>
      </a:hlink>
      <a:folHlink>
        <a:srgbClr val="5191C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VN TEAS_pohja_FI</Template>
  <TotalTime>636</TotalTime>
  <Words>874</Words>
  <Application>Microsoft Office PowerPoint</Application>
  <PresentationFormat>On-screen Show (4:3)</PresentationFormat>
  <Paragraphs>142</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TEAS_FI-teema</vt:lpstr>
      <vt:lpstr>RUORI/TP 2: Elintarvikkeiden aiheuttamien sairauksien tautitaakka</vt:lpstr>
      <vt:lpstr>Tautitaakan käsite 1/2</vt:lpstr>
      <vt:lpstr>Tautitaakan käsite 2/2</vt:lpstr>
      <vt:lpstr>IHME GBD</vt:lpstr>
      <vt:lpstr>IHME GBD:  Suomen ravintotekijöiden tautitaakka 2017</vt:lpstr>
      <vt:lpstr>IHME GBD</vt:lpstr>
      <vt:lpstr>Epidemiologia: Riski (R) ja suhteellinen riski (RR)</vt:lpstr>
      <vt:lpstr>Tautitaakan laskenta (top down): väestösyyosuus</vt:lpstr>
      <vt:lpstr>Tautitaakan laskenta: bottom up  </vt:lpstr>
      <vt:lpstr>RUORI-tautitaakat 1/2</vt:lpstr>
      <vt:lpstr>RUORI-tautitaakat 2/2</vt:lpstr>
      <vt:lpstr>RUORI-altisteiden nykyiset tautitaakat</vt:lpstr>
      <vt:lpstr>Itämeren kalan syönnin tautitaakka</vt:lpstr>
      <vt:lpstr>Neljä eri tulkintaa Itämeren kalan terveysvaikutuksista</vt:lpstr>
      <vt:lpstr>RUORIn opetukset tautitaakasta</vt:lpstr>
      <vt:lpstr>PowerPoint Presentation</vt:lpstr>
    </vt:vector>
  </TitlesOfParts>
  <Manager>Recommended Finland</Manager>
  <Company>THL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LUOTETTAVAA TIETOA sosiaali- ja terveysalan  päätöksenteon ja  toiminnan tueksi</dc:title>
  <dc:subject>suomi</dc:subject>
  <dc:creator>Asikainen Arja</dc:creator>
  <cp:lastModifiedBy>Tuomisto Jouni</cp:lastModifiedBy>
  <cp:revision>36</cp:revision>
  <dcterms:created xsi:type="dcterms:W3CDTF">2019-02-26T09:01:05Z</dcterms:created>
  <dcterms:modified xsi:type="dcterms:W3CDTF">2019-04-11T12:48:14Z</dcterms:modified>
</cp:coreProperties>
</file>