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B3A17-4A41-41E6-9309-AB211220050A}" type="datetimeFigureOut">
              <a:rPr lang="fi-FI" smtClean="0"/>
              <a:t>25.3.2014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307F1-9FD9-4CAD-953A-AA9CA83B7E8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0176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6A7F-A981-45CD-BD39-FB9669398AB1}" type="datetimeFigureOut">
              <a:rPr lang="fi-FI" smtClean="0"/>
              <a:t>25.3.2014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61B7-DA87-4381-81A7-52AB8EE594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511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6A7F-A981-45CD-BD39-FB9669398AB1}" type="datetimeFigureOut">
              <a:rPr lang="fi-FI" smtClean="0"/>
              <a:t>25.3.2014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61B7-DA87-4381-81A7-52AB8EE594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996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6A7F-A981-45CD-BD39-FB9669398AB1}" type="datetimeFigureOut">
              <a:rPr lang="fi-FI" smtClean="0"/>
              <a:t>25.3.2014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61B7-DA87-4381-81A7-52AB8EE594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168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6A7F-A981-45CD-BD39-FB9669398AB1}" type="datetimeFigureOut">
              <a:rPr lang="fi-FI" smtClean="0"/>
              <a:t>25.3.2014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61B7-DA87-4381-81A7-52AB8EE594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597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6A7F-A981-45CD-BD39-FB9669398AB1}" type="datetimeFigureOut">
              <a:rPr lang="fi-FI" smtClean="0"/>
              <a:t>25.3.2014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61B7-DA87-4381-81A7-52AB8EE594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382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6A7F-A981-45CD-BD39-FB9669398AB1}" type="datetimeFigureOut">
              <a:rPr lang="fi-FI" smtClean="0"/>
              <a:t>25.3.2014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61B7-DA87-4381-81A7-52AB8EE594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377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6A7F-A981-45CD-BD39-FB9669398AB1}" type="datetimeFigureOut">
              <a:rPr lang="fi-FI" smtClean="0"/>
              <a:t>25.3.2014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61B7-DA87-4381-81A7-52AB8EE594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267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6A7F-A981-45CD-BD39-FB9669398AB1}" type="datetimeFigureOut">
              <a:rPr lang="fi-FI" smtClean="0"/>
              <a:t>25.3.2014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61B7-DA87-4381-81A7-52AB8EE594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685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6A7F-A981-45CD-BD39-FB9669398AB1}" type="datetimeFigureOut">
              <a:rPr lang="fi-FI" smtClean="0"/>
              <a:t>25.3.2014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61B7-DA87-4381-81A7-52AB8EE594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590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6A7F-A981-45CD-BD39-FB9669398AB1}" type="datetimeFigureOut">
              <a:rPr lang="fi-FI" smtClean="0"/>
              <a:t>25.3.2014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61B7-DA87-4381-81A7-52AB8EE594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475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6A7F-A981-45CD-BD39-FB9669398AB1}" type="datetimeFigureOut">
              <a:rPr lang="fi-FI" smtClean="0"/>
              <a:t>25.3.2014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F61B7-DA87-4381-81A7-52AB8EE594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431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56A7F-A981-45CD-BD39-FB9669398AB1}" type="datetimeFigureOut">
              <a:rPr lang="fi-FI" smtClean="0"/>
              <a:t>25.3.2014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F61B7-DA87-4381-81A7-52AB8EE594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4850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98919" y="908720"/>
            <a:ext cx="7200948" cy="5184163"/>
            <a:chOff x="539440" y="1332000"/>
            <a:chExt cx="7200948" cy="5184163"/>
          </a:xfrm>
        </p:grpSpPr>
        <p:sp>
          <p:nvSpPr>
            <p:cNvPr id="5" name="Suorakulmio 56"/>
            <p:cNvSpPr>
              <a:spLocks noChangeAspect="1"/>
            </p:cNvSpPr>
            <p:nvPr/>
          </p:nvSpPr>
          <p:spPr>
            <a:xfrm>
              <a:off x="5292100" y="3996000"/>
              <a:ext cx="2448288" cy="792162"/>
            </a:xfrm>
            <a:prstGeom prst="rect">
              <a:avLst/>
            </a:prstGeom>
            <a:solidFill>
              <a:srgbClr val="0064A0">
                <a:lumMod val="20000"/>
                <a:lumOff val="80000"/>
              </a:srgbClr>
            </a:solidFill>
            <a:ln w="25400" cap="flat" cmpd="sng" algn="ctr">
              <a:solidFill>
                <a:srgbClr val="0064A0"/>
              </a:solidFill>
              <a:prstDash val="solid"/>
            </a:ln>
            <a:effectLst/>
          </p:spPr>
          <p:txBody>
            <a:bodyPr lIns="72000" tIns="72000" rIns="72000" bIns="72000" anchor="ctr" anchorCtr="1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Voimakkuus ja </a:t>
              </a:r>
              <a:r>
                <a:rPr kumimoji="0" lang="fi-FI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/>
              </a:r>
              <a:br>
                <a:rPr kumimoji="0" lang="fi-FI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</a:rPr>
              </a:br>
              <a:r>
                <a:rPr kumimoji="0" lang="fi-FI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suunta</a:t>
              </a:r>
              <a:endPara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  <p:sp>
          <p:nvSpPr>
            <p:cNvPr id="6" name="Suorakulmio 57"/>
            <p:cNvSpPr>
              <a:spLocks noChangeAspect="1"/>
            </p:cNvSpPr>
            <p:nvPr/>
          </p:nvSpPr>
          <p:spPr>
            <a:xfrm>
              <a:off x="5292100" y="4860000"/>
              <a:ext cx="2448288" cy="790575"/>
            </a:xfrm>
            <a:prstGeom prst="rect">
              <a:avLst/>
            </a:prstGeom>
            <a:solidFill>
              <a:srgbClr val="0064A0">
                <a:lumMod val="20000"/>
                <a:lumOff val="80000"/>
              </a:srgbClr>
            </a:solidFill>
            <a:ln w="25400" cap="flat" cmpd="sng" algn="ctr">
              <a:solidFill>
                <a:srgbClr val="0064A0"/>
              </a:solidFill>
              <a:prstDash val="solid"/>
            </a:ln>
            <a:effectLst/>
          </p:spPr>
          <p:txBody>
            <a:bodyPr lIns="72000" tIns="72000" rIns="72000" bIns="72000" anchor="ctr" anchorCtr="1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Alueellinen </a:t>
              </a:r>
              <a:r>
                <a:rPr kumimoji="0" lang="fi-FI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laajuus</a:t>
              </a:r>
              <a:endPara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  <p:sp>
          <p:nvSpPr>
            <p:cNvPr id="7" name="Suorakulmio 58"/>
            <p:cNvSpPr>
              <a:spLocks noChangeAspect="1"/>
            </p:cNvSpPr>
            <p:nvPr/>
          </p:nvSpPr>
          <p:spPr>
            <a:xfrm>
              <a:off x="5292100" y="5724000"/>
              <a:ext cx="2448288" cy="792163"/>
            </a:xfrm>
            <a:prstGeom prst="rect">
              <a:avLst/>
            </a:prstGeom>
            <a:solidFill>
              <a:srgbClr val="0064A0">
                <a:lumMod val="20000"/>
                <a:lumOff val="80000"/>
              </a:srgbClr>
            </a:solidFill>
            <a:ln w="25400" cap="flat" cmpd="sng" algn="ctr">
              <a:solidFill>
                <a:srgbClr val="0064A0"/>
              </a:solidFill>
              <a:prstDash val="solid"/>
            </a:ln>
            <a:effectLst/>
          </p:spPr>
          <p:txBody>
            <a:bodyPr lIns="72000" tIns="72000" rIns="72000" bIns="72000" anchor="ctr" anchorCtr="1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Kesto</a:t>
              </a:r>
              <a:endPara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  <p:sp>
          <p:nvSpPr>
            <p:cNvPr id="8" name="Suorakulmio 59"/>
            <p:cNvSpPr>
              <a:spLocks noChangeAspect="1"/>
            </p:cNvSpPr>
            <p:nvPr/>
          </p:nvSpPr>
          <p:spPr>
            <a:xfrm>
              <a:off x="5292100" y="1332000"/>
              <a:ext cx="2448288" cy="79057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 cap="flat" cmpd="sng" algn="ctr">
              <a:solidFill>
                <a:srgbClr val="0064A0"/>
              </a:solidFill>
              <a:prstDash val="solid"/>
            </a:ln>
            <a:effectLst/>
          </p:spPr>
          <p:txBody>
            <a:bodyPr lIns="72000" tIns="72000" rIns="72000" bIns="72000" anchor="ctr" anchorCtr="1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i-FI" sz="2000" dirty="0" smtClean="0">
                  <a:latin typeface="Calibri" panose="020F0502020204030204" pitchFamily="34" charset="0"/>
                </a:rPr>
                <a:t>Lainsäädäntö</a:t>
              </a:r>
              <a:endPara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  <p:sp>
          <p:nvSpPr>
            <p:cNvPr id="9" name="Suorakulmio 60"/>
            <p:cNvSpPr>
              <a:spLocks noChangeAspect="1"/>
            </p:cNvSpPr>
            <p:nvPr/>
          </p:nvSpPr>
          <p:spPr>
            <a:xfrm>
              <a:off x="5292100" y="2196000"/>
              <a:ext cx="2448288" cy="79216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 cap="flat" cmpd="sng" algn="ctr">
              <a:solidFill>
                <a:srgbClr val="0064A0"/>
              </a:solidFill>
              <a:prstDash val="solid"/>
            </a:ln>
            <a:effectLst/>
          </p:spPr>
          <p:txBody>
            <a:bodyPr lIns="72000" tIns="72000" rIns="72000" bIns="72000" anchor="ctr" anchorCtr="1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lnSpc>
                  <a:spcPts val="2000"/>
                </a:lnSpc>
                <a:defRPr/>
              </a:pPr>
              <a:r>
                <a:rPr lang="fi-FI" sz="2000" kern="0" dirty="0">
                  <a:solidFill>
                    <a:prstClr val="black"/>
                  </a:solidFill>
                  <a:latin typeface="Calibri" panose="020F0502020204030204" pitchFamily="34" charset="0"/>
                </a:rPr>
                <a:t>Alueen tai asian </a:t>
              </a:r>
              <a:r>
                <a:rPr lang="fi-FI" sz="2000" kern="0" dirty="0" smtClean="0">
                  <a:solidFill>
                    <a:prstClr val="black"/>
                  </a:solidFill>
                  <a:latin typeface="Calibri" panose="020F0502020204030204" pitchFamily="34" charset="0"/>
                </a:rPr>
                <a:t>tärkeys</a:t>
              </a:r>
              <a:endParaRPr lang="fi-FI" sz="2000" kern="0" dirty="0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" name="Suorakulmio 61"/>
            <p:cNvSpPr>
              <a:spLocks noChangeAspect="1"/>
            </p:cNvSpPr>
            <p:nvPr/>
          </p:nvSpPr>
          <p:spPr>
            <a:xfrm>
              <a:off x="5292100" y="3060000"/>
              <a:ext cx="2448288" cy="79216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 cap="flat" cmpd="sng" algn="ctr">
              <a:solidFill>
                <a:srgbClr val="0064A0"/>
              </a:solidFill>
              <a:prstDash val="solid"/>
            </a:ln>
            <a:effectLst/>
          </p:spPr>
          <p:txBody>
            <a:bodyPr lIns="72000" tIns="72000" rIns="72000" bIns="72000" anchor="ctr" anchorCtr="1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fi-FI" sz="2000" dirty="0">
                  <a:latin typeface="Calibri" panose="020F0502020204030204" pitchFamily="34" charset="0"/>
                </a:rPr>
                <a:t>Herkkyys </a:t>
              </a:r>
              <a:r>
                <a:rPr lang="fi-FI" sz="2000" dirty="0" smtClean="0">
                  <a:latin typeface="Calibri" panose="020F0502020204030204" pitchFamily="34" charset="0"/>
                </a:rPr>
                <a:t>muutoksille</a:t>
              </a:r>
              <a:endPara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  <p:sp>
          <p:nvSpPr>
            <p:cNvPr id="11" name="Suorakulmio 62"/>
            <p:cNvSpPr/>
            <p:nvPr/>
          </p:nvSpPr>
          <p:spPr>
            <a:xfrm>
              <a:off x="2915770" y="4874808"/>
              <a:ext cx="1871663" cy="760959"/>
            </a:xfrm>
            <a:prstGeom prst="rect">
              <a:avLst/>
            </a:prstGeom>
            <a:solidFill>
              <a:srgbClr val="0064A0">
                <a:lumMod val="20000"/>
                <a:lumOff val="80000"/>
              </a:srgbClr>
            </a:solidFill>
            <a:ln w="25400" cap="flat" cmpd="sng" algn="ctr">
              <a:solidFill>
                <a:srgbClr val="0064A0"/>
              </a:solidFill>
              <a:prstDash val="solid"/>
            </a:ln>
            <a:effectLst/>
          </p:spPr>
          <p:txBody>
            <a:bodyPr lIns="72000" tIns="72000" rIns="72000" bIns="72000" anchor="ctr" anchorCtr="1">
              <a:sp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Muutoksen suuruus</a:t>
              </a:r>
              <a:endPara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  <p:sp>
          <p:nvSpPr>
            <p:cNvPr id="12" name="Suorakulmio 63"/>
            <p:cNvSpPr/>
            <p:nvPr/>
          </p:nvSpPr>
          <p:spPr>
            <a:xfrm>
              <a:off x="2915770" y="2211520"/>
              <a:ext cx="1871663" cy="760959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 cap="flat" cmpd="sng" algn="ctr">
              <a:solidFill>
                <a:srgbClr val="0064A0"/>
              </a:solidFill>
              <a:prstDash val="solid"/>
            </a:ln>
            <a:effectLst/>
          </p:spPr>
          <p:txBody>
            <a:bodyPr lIns="36000" tIns="72000" rIns="36000" bIns="72000" anchor="ctr" anchorCtr="1">
              <a:sp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Vaikutuskohteen </a:t>
              </a:r>
              <a:r>
                <a:rPr lang="fi-FI" sz="2000" kern="0" dirty="0" smtClean="0">
                  <a:solidFill>
                    <a:prstClr val="black"/>
                  </a:solidFill>
                  <a:latin typeface="Calibri" panose="020F0502020204030204" pitchFamily="34" charset="0"/>
                </a:rPr>
                <a:t>arvo</a:t>
              </a:r>
              <a:endPara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  <p:sp>
          <p:nvSpPr>
            <p:cNvPr id="13" name="Suorakulmio 64"/>
            <p:cNvSpPr/>
            <p:nvPr/>
          </p:nvSpPr>
          <p:spPr>
            <a:xfrm>
              <a:off x="539440" y="3543601"/>
              <a:ext cx="1943672" cy="760959"/>
            </a:xfrm>
            <a:prstGeom prst="rect">
              <a:avLst/>
            </a:prstGeom>
            <a:solidFill>
              <a:schemeClr val="tx2"/>
            </a:solidFill>
            <a:ln w="25400" cap="flat" cmpd="sng" algn="ctr">
              <a:solidFill>
                <a:srgbClr val="0064A0"/>
              </a:solidFill>
              <a:prstDash val="solid"/>
            </a:ln>
            <a:effectLst/>
          </p:spPr>
          <p:txBody>
            <a:bodyPr wrap="square" lIns="72000" tIns="72000" rIns="72000" bIns="72000" anchor="ctr" anchorCtr="1">
              <a:sp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VAIKUTUKSEN MERKITTÄVYYS</a:t>
              </a:r>
              <a:endParaRPr kumimoji="0" lang="fi-FI" sz="2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  <p:cxnSp>
          <p:nvCxnSpPr>
            <p:cNvPr id="14" name="Suora yhdysviiva 65"/>
            <p:cNvCxnSpPr>
              <a:stCxn id="11" idx="3"/>
              <a:endCxn id="5" idx="1"/>
            </p:cNvCxnSpPr>
            <p:nvPr/>
          </p:nvCxnSpPr>
          <p:spPr>
            <a:xfrm flipV="1">
              <a:off x="4787433" y="4392081"/>
              <a:ext cx="504667" cy="863207"/>
            </a:xfrm>
            <a:prstGeom prst="line">
              <a:avLst/>
            </a:prstGeom>
            <a:noFill/>
            <a:ln w="25400" cap="flat" cmpd="sng" algn="ctr">
              <a:solidFill>
                <a:srgbClr val="0064A0"/>
              </a:solidFill>
              <a:prstDash val="solid"/>
            </a:ln>
            <a:effectLst/>
          </p:spPr>
        </p:cxnSp>
        <p:cxnSp>
          <p:nvCxnSpPr>
            <p:cNvPr id="15" name="Suora yhdysviiva 66"/>
            <p:cNvCxnSpPr>
              <a:stCxn id="11" idx="3"/>
              <a:endCxn id="6" idx="1"/>
            </p:cNvCxnSpPr>
            <p:nvPr/>
          </p:nvCxnSpPr>
          <p:spPr>
            <a:xfrm>
              <a:off x="4787433" y="5255288"/>
              <a:ext cx="504667" cy="0"/>
            </a:xfrm>
            <a:prstGeom prst="line">
              <a:avLst/>
            </a:prstGeom>
            <a:noFill/>
            <a:ln w="25400" cap="flat" cmpd="sng" algn="ctr">
              <a:solidFill>
                <a:srgbClr val="0064A0"/>
              </a:solidFill>
              <a:prstDash val="solid"/>
            </a:ln>
            <a:effectLst/>
          </p:spPr>
        </p:cxnSp>
        <p:cxnSp>
          <p:nvCxnSpPr>
            <p:cNvPr id="16" name="Suora yhdysviiva 67"/>
            <p:cNvCxnSpPr>
              <a:stCxn id="11" idx="3"/>
              <a:endCxn id="7" idx="1"/>
            </p:cNvCxnSpPr>
            <p:nvPr/>
          </p:nvCxnSpPr>
          <p:spPr>
            <a:xfrm>
              <a:off x="4787433" y="5255288"/>
              <a:ext cx="504667" cy="864794"/>
            </a:xfrm>
            <a:prstGeom prst="line">
              <a:avLst/>
            </a:prstGeom>
            <a:noFill/>
            <a:ln w="25400" cap="flat" cmpd="sng" algn="ctr">
              <a:solidFill>
                <a:srgbClr val="0064A0"/>
              </a:solidFill>
              <a:prstDash val="solid"/>
            </a:ln>
            <a:effectLst/>
          </p:spPr>
        </p:cxnSp>
        <p:cxnSp>
          <p:nvCxnSpPr>
            <p:cNvPr id="17" name="Suora yhdysviiva 68"/>
            <p:cNvCxnSpPr>
              <a:stCxn id="12" idx="3"/>
              <a:endCxn id="8" idx="1"/>
            </p:cNvCxnSpPr>
            <p:nvPr/>
          </p:nvCxnSpPr>
          <p:spPr>
            <a:xfrm flipV="1">
              <a:off x="4787433" y="1727288"/>
              <a:ext cx="504667" cy="864712"/>
            </a:xfrm>
            <a:prstGeom prst="line">
              <a:avLst/>
            </a:prstGeom>
            <a:noFill/>
            <a:ln w="25400" cap="flat" cmpd="sng" algn="ctr">
              <a:solidFill>
                <a:srgbClr val="0064A0"/>
              </a:solidFill>
              <a:prstDash val="solid"/>
            </a:ln>
            <a:effectLst/>
          </p:spPr>
        </p:cxnSp>
        <p:cxnSp>
          <p:nvCxnSpPr>
            <p:cNvPr id="18" name="Suora yhdysviiva 69"/>
            <p:cNvCxnSpPr>
              <a:stCxn id="12" idx="3"/>
              <a:endCxn id="9" idx="1"/>
            </p:cNvCxnSpPr>
            <p:nvPr/>
          </p:nvCxnSpPr>
          <p:spPr>
            <a:xfrm>
              <a:off x="4787433" y="2592000"/>
              <a:ext cx="504667" cy="82"/>
            </a:xfrm>
            <a:prstGeom prst="line">
              <a:avLst/>
            </a:prstGeom>
            <a:noFill/>
            <a:ln w="25400" cap="flat" cmpd="sng" algn="ctr">
              <a:solidFill>
                <a:srgbClr val="0064A0"/>
              </a:solidFill>
              <a:prstDash val="solid"/>
            </a:ln>
            <a:effectLst/>
          </p:spPr>
        </p:cxnSp>
        <p:cxnSp>
          <p:nvCxnSpPr>
            <p:cNvPr id="19" name="Suora yhdysviiva 70"/>
            <p:cNvCxnSpPr>
              <a:stCxn id="12" idx="3"/>
              <a:endCxn id="10" idx="1"/>
            </p:cNvCxnSpPr>
            <p:nvPr/>
          </p:nvCxnSpPr>
          <p:spPr>
            <a:xfrm>
              <a:off x="4787433" y="2592000"/>
              <a:ext cx="504667" cy="864082"/>
            </a:xfrm>
            <a:prstGeom prst="line">
              <a:avLst/>
            </a:prstGeom>
            <a:noFill/>
            <a:ln w="25400" cap="flat" cmpd="sng" algn="ctr">
              <a:solidFill>
                <a:srgbClr val="0064A0"/>
              </a:solidFill>
              <a:prstDash val="solid"/>
            </a:ln>
            <a:effectLst/>
          </p:spPr>
        </p:cxnSp>
        <p:cxnSp>
          <p:nvCxnSpPr>
            <p:cNvPr id="20" name="Suora yhdysviiva 71"/>
            <p:cNvCxnSpPr>
              <a:stCxn id="13" idx="3"/>
              <a:endCxn id="11" idx="1"/>
            </p:cNvCxnSpPr>
            <p:nvPr/>
          </p:nvCxnSpPr>
          <p:spPr>
            <a:xfrm>
              <a:off x="2483112" y="3924081"/>
              <a:ext cx="432658" cy="1331207"/>
            </a:xfrm>
            <a:prstGeom prst="line">
              <a:avLst/>
            </a:prstGeom>
            <a:noFill/>
            <a:ln w="25400" cap="flat" cmpd="sng" algn="ctr">
              <a:solidFill>
                <a:srgbClr val="0064A0"/>
              </a:solidFill>
              <a:prstDash val="solid"/>
            </a:ln>
            <a:effectLst/>
          </p:spPr>
        </p:cxnSp>
        <p:cxnSp>
          <p:nvCxnSpPr>
            <p:cNvPr id="21" name="Suora yhdysviiva 72"/>
            <p:cNvCxnSpPr>
              <a:stCxn id="12" idx="1"/>
              <a:endCxn id="13" idx="3"/>
            </p:cNvCxnSpPr>
            <p:nvPr/>
          </p:nvCxnSpPr>
          <p:spPr>
            <a:xfrm flipH="1">
              <a:off x="2483112" y="2592000"/>
              <a:ext cx="432658" cy="1332081"/>
            </a:xfrm>
            <a:prstGeom prst="line">
              <a:avLst/>
            </a:prstGeom>
            <a:noFill/>
            <a:ln w="25400" cap="flat" cmpd="sng" algn="ctr">
              <a:solidFill>
                <a:srgbClr val="0064A0"/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84949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</Words>
  <Application>Microsoft Office PowerPoint</Application>
  <PresentationFormat>Näytössä katseltava diaesitys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PowerPoint-esitys</vt:lpstr>
    </vt:vector>
  </TitlesOfParts>
  <Company>Ympäristöhallinto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user</dc:creator>
  <cp:lastModifiedBy>Jantunen Jorma</cp:lastModifiedBy>
  <cp:revision>1</cp:revision>
  <dcterms:created xsi:type="dcterms:W3CDTF">2014-03-24T14:52:51Z</dcterms:created>
  <dcterms:modified xsi:type="dcterms:W3CDTF">2014-03-25T09:17:13Z</dcterms:modified>
</cp:coreProperties>
</file>