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3" r:id="rId16"/>
    <p:sldId id="274" r:id="rId17"/>
    <p:sldId id="275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0841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 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 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874763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5463777" y="1371600"/>
            <a:ext cx="438864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8"/>
            <a:ext cx="438864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0" cy="10215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631155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6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6" y="1631155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62076" y="4785114"/>
            <a:ext cx="1403176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6052478" y="4777310"/>
            <a:ext cx="1735831" cy="273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884367" y="4767262"/>
            <a:ext cx="802432" cy="273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opasnet.org/w/Helsinki_energy_decision_2015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652810"/>
            <a:ext cx="7772400" cy="204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Yhtäköyttä-hankkeen esittely: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/>
              <a:t>miten tieto sidotaan päätöksentekoon?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fi-FI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Jouni Tuomisto &amp; kumpp.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fi-FI"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THL, Kuopio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Loppu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Yhteinen tieto ja toimeenpano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9671" y="951066"/>
            <a:ext cx="6264696" cy="41954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Inspiraatiomme lähteitä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fi-FI"/>
              <a:t>Karl Popper: Avoin yhteiskunta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fi-FI"/>
              <a:t>Beth Simone Noveck: Wiki Government</a:t>
            </a:r>
          </a:p>
          <a:p>
            <a:pPr marL="457200" lvl="0" indent="-228600">
              <a:spcBef>
                <a:spcPts val="0"/>
              </a:spcBef>
            </a:pPr>
            <a:r>
              <a:rPr lang="fi-FI"/>
              <a:t>James Surowiecki: Joukkojen viisaus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Miksi tarvitaan vaikutusarviointia?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Esimerkkinä Helsingin energiapäätös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Terveys- ja ilmastovaikutukset ansaitsevat tarkempaa arviointia.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Nämä vaikutukset ovat kiinnostavia myös kertaalleen hylättyjen vaihtoehtojen osalta.</a:t>
            </a:r>
          </a:p>
          <a:p>
            <a:pPr marL="742950" marR="0" lvl="1" indent="-28575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Yleisenä tavoitteena edistää määrälliseen arviointiin pohjautuvaa yhteiskunnallista keskustelua.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Helsinki energy decision assessment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online collaborative model has been launched to perform this assessment.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coordinated by THL. Anyone can participate.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 to stimulate large public discussion to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the quantitative assessment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 the richness and reliability of its input data.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6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http://en.opasnet.org/w/Helsinki_energy_decision_2015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types </a:t>
            </a:r>
            <a:b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(based on level of synthesis)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discussions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Focussed discussions (on a specific topic)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discussions (obeying discussion rules)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Variables (quantified and modelled)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as source of data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616" y="0"/>
            <a:ext cx="6984776" cy="5149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8435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Structured discussion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Shape 2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135" y="661735"/>
            <a:ext cx="8816351" cy="4481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Tavoitellut hyödyt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fi-FI" sz="2400"/>
              <a:t>“... niiden mekanismien konkretisoiminen, joilla hankkeissa tuotettu tieto lopulta siirtyy yhteiskunnalliseen päätöksentekoon." (Johanna Sorsa)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fi-FI" sz="2400"/>
              <a:t>"Koko uudistuksen suurin kysymys on se, onnistummeko luomaan.. [tieteellisen ja demokraattisen prosessin] ..välille motiivin ja kyvyn ymmärtää toinen toistaan, antautua dialogiin, kuulla ja kuunnella." (OP Heinonen)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-FI"/>
              <a:t>Jaettu ymmärrys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013824"/>
            <a:ext cx="8229600" cy="358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i-FI"/>
              <a:t>Osallistujat ymmärtävät, mitä näkemyksiä aiheesta on, mistä ollaan erimielisiä ja miksi.</a:t>
            </a:r>
          </a:p>
          <a:p>
            <a:pPr rtl="0">
              <a:spcBef>
                <a:spcPts val="0"/>
              </a:spcBef>
              <a:buNone/>
            </a:pPr>
            <a:r>
              <a:rPr lang="fi-FI"/>
              <a:t>→ Siksi tutkimme, kehitämme ja kokeilemme kokonaisvaltaisen tiedolla johtamisen välineitä ja toimintamalleja. </a:t>
            </a:r>
          </a:p>
          <a:p>
            <a:pPr marL="914400" lvl="0" indent="-228600" rtl="0">
              <a:spcBef>
                <a:spcPts val="0"/>
              </a:spcBef>
              <a:buSzPct val="100000"/>
            </a:pPr>
            <a:r>
              <a:rPr lang="fi-FI" sz="2400"/>
              <a:t>Tavoitteena järjestelmällisyys, kattavuus, avoimuus, kritisoitavuus.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THL</a:t>
            </a:r>
            <a:endParaRPr lang="fi-FI" sz="395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STM:n alainen asiantuntija- ja tutkimuslaitos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Yhteensä n. 1000 htv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Terveydensuojeluosastolla n. 140 htv</a:t>
            </a:r>
          </a:p>
          <a:p>
            <a:pPr marL="914400" marR="0" lvl="1" indent="-228600" algn="l" rtl="0">
              <a:spcBef>
                <a:spcPts val="0"/>
              </a:spcBef>
            </a:pPr>
            <a:r>
              <a:rPr lang="fi-FI"/>
              <a:t>Yhtenä painopisteenä vaikutusarvioinnit ja päätöstuki</a:t>
            </a:r>
          </a:p>
          <a:p>
            <a:pPr marL="457200" marR="0" lvl="0" indent="-228600" algn="l" rtl="0">
              <a:spcBef>
                <a:spcPts val="0"/>
              </a:spcBef>
            </a:pPr>
            <a:r>
              <a:rPr lang="fi-FI"/>
              <a:t>Hankkeessa Jouni Tuomisto (LT, dos) ja Arja Asikainen (FT)</a:t>
            </a:r>
          </a:p>
        </p:txBody>
      </p:sp>
      <p:pic>
        <p:nvPicPr>
          <p:cNvPr id="4" name="Shape 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2080" y="195486"/>
            <a:ext cx="1189325" cy="8891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/>
              <a:t>Pohjois-Euroopassa toimiva tutkimus- ja konsultointiyritys: Suomi, Tanska, Ruotsi, Norja, Belgia ja Latvia.</a:t>
            </a:r>
          </a:p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/>
              <a:t>Tutkimuksia, ohjelma- ja hankearviointeja sekä kehityspalveluja.</a:t>
            </a:r>
          </a:p>
          <a:p>
            <a:pPr marL="457200" marR="0" lvl="0" indent="-228600" algn="l" rtl="0">
              <a:spcBef>
                <a:spcPts val="0"/>
              </a:spcBef>
              <a:buSzPct val="100000"/>
            </a:pPr>
            <a:r>
              <a:rPr lang="fi-FI" sz="2800"/>
              <a:t>Hankkeesta päävastuussa vanhempi analyytikko Jussi Nissilä. Tj. Arttu Vainio sekä tutkija Juho-Matti Paavola mukana ajoittain.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3725" y="248200"/>
            <a:ext cx="3751151" cy="1050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324100" cy="339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3000"/>
              <a:t>Avoimen datan verkostoija,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i-FI" sz="3000"/>
              <a:t>    tekijä ja puolestapuhuja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/>
              <a:t>Perustettu 2012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/>
              <a:t>270+ jäsentä 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/>
              <a:t>Projektisalkku yht. 24 kpl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/>
              <a:t>Hankkeessa Teemu Ropponen (DI) ja Raimo Muurinen (YTK)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fi-FI" sz="2950"/>
              <a:t> </a:t>
            </a:r>
          </a:p>
          <a:p>
            <a:pPr marL="457200" marR="0" lvl="0" indent="0" algn="l" rtl="0">
              <a:spcBef>
                <a:spcPts val="520"/>
              </a:spcBef>
              <a:buNone/>
            </a:pPr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2475" y="205975"/>
            <a:ext cx="3583610" cy="462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Hankkeen tuotokset ja luonnosten aikataulu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Kirjallisuuskatsaus menetelmiin (1</a:t>
            </a:r>
            <a:r>
              <a:rPr lang="fi-FI" sz="2950"/>
              <a:t>0</a:t>
            </a: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/2015)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/>
              <a:t>Tarvekartoitus</a:t>
            </a: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(12/2015)</a:t>
            </a:r>
          </a:p>
          <a:p>
            <a:pPr lvl="0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/>
              <a:t>Sisäänajosuunnitelma (02/2016)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Ketterät kokeilut (kevät 2016)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Viestintä- ja vaikuttaminen (jatkuva)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fi-FI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Loppuraportti (12/2016)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Yhteinen tieto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1397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7600" y="918699"/>
            <a:ext cx="5910599" cy="42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fi-FI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Miten tästä eteenpäin?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Ohryn rooli ketterissä kokeiluissa ja tarvekartoituksessa?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Maksatusaikataulu (ehdotus)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31.12.2015 (kirjallisuuskatsaus, </a:t>
            </a:r>
            <a:r>
              <a:rPr lang="fi-FI"/>
              <a:t>tarvekartoitus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30.6.2016 (</a:t>
            </a:r>
            <a:r>
              <a:rPr lang="fi-FI"/>
              <a:t>sisäänajosuunnitelma, kokeilut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31.12.2016 (</a:t>
            </a:r>
            <a:r>
              <a:rPr lang="fi-FI"/>
              <a:t>kokeilut</a:t>
            </a:r>
            <a:r>
              <a:rPr lang="fi-FI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loppuraportti)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431</Words>
  <Application>Microsoft Office PowerPoint</Application>
  <PresentationFormat>On-screen Show (16:9)</PresentationFormat>
  <Paragraphs>70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Yhtäköyttä-hankkeen esittely: miten tieto sidotaan päätöksentekoon?</vt:lpstr>
      <vt:lpstr>Tavoitellut hyödyt</vt:lpstr>
      <vt:lpstr>Jaettu ymmärrys</vt:lpstr>
      <vt:lpstr>THL</vt:lpstr>
      <vt:lpstr>PowerPoint Presentation</vt:lpstr>
      <vt:lpstr>PowerPoint Presentation</vt:lpstr>
      <vt:lpstr>Hankkeen tuotokset ja luonnosten aikataulu</vt:lpstr>
      <vt:lpstr>Yhteinen tieto</vt:lpstr>
      <vt:lpstr>Miten tästä eteenpäin?</vt:lpstr>
      <vt:lpstr>Loppu</vt:lpstr>
      <vt:lpstr>Yhteinen tieto ja toimeenpano</vt:lpstr>
      <vt:lpstr>Inspiraatiomme lähteitä</vt:lpstr>
      <vt:lpstr>Miksi tarvitaan vaikutusarviointia?</vt:lpstr>
      <vt:lpstr>Helsinki energy decision assessment</vt:lpstr>
      <vt:lpstr>Discussion types  (based on level of synthesis)</vt:lpstr>
      <vt:lpstr>Discussion as source of data</vt:lpstr>
      <vt:lpstr>Structured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Yhtäköyttä-hankkeen esittely: miten tieto sidotaan päätöksentekoon?</dc:title>
  <dc:creator>Tuomisto Jouni</dc:creator>
  <cp:lastModifiedBy>Tuomisto Jouni</cp:lastModifiedBy>
  <cp:revision>4</cp:revision>
  <dcterms:modified xsi:type="dcterms:W3CDTF">2015-09-07T13:37:30Z</dcterms:modified>
</cp:coreProperties>
</file>